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3837" y="474954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911050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70927"/>
            <a:ext cx="74953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Sewage Tanker Driver was driving from Rima towards Al Ghubrah North , he had a head on collision with a third-party vehicle coming from the opposite road resulting in laceration at his left knee joint.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1107" y="3939928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37348" y="4339580"/>
            <a:ext cx="5410200" cy="994420"/>
          </a:xfrm>
          <a:prstGeom prst="wedgeRoundRectCallout">
            <a:avLst>
              <a:gd name="adj1" fmla="val 61776"/>
              <a:gd name="adj2" fmla="val 4785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and report all road related hazards?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ensure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avoid night driving?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ensure to apply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drive according to the road conditions?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78257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73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08306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/>
                        <a:t>25.11.2021@</a:t>
                      </a:r>
                      <a:r>
                        <a:rPr lang="en-GB" sz="1400" b="0" kern="1200" baseline="0"/>
                        <a:t>04:00hrs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Jalmood North field black top, Bahja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07569" y="2535877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5846-6E0E-40B7-808D-88CAB3573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39" b="4380"/>
          <a:stretch/>
        </p:blipFill>
        <p:spPr>
          <a:xfrm>
            <a:off x="952037" y="853042"/>
            <a:ext cx="1339541" cy="11822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44CFDE-3E23-4E6D-9873-EF235ACBC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15" t="30342" b="8031"/>
          <a:stretch/>
        </p:blipFill>
        <p:spPr>
          <a:xfrm flipH="1">
            <a:off x="431107" y="853042"/>
            <a:ext cx="926213" cy="1167027"/>
          </a:xfrm>
          <a:prstGeom prst="rect">
            <a:avLst/>
          </a:prstGeom>
          <a:scene3d>
            <a:camera prst="orthographicFront">
              <a:rot lat="21299999" lon="21299994" rev="0"/>
            </a:camera>
            <a:lightRig rig="threePt" dir="t"/>
          </a:scene3d>
        </p:spPr>
      </p:pic>
      <p:pic>
        <p:nvPicPr>
          <p:cNvPr id="6" name="Picture 5" descr="A picture containing outdoor, ground, sky, yellow&#10;&#10;Description automatically generated">
            <a:extLst>
              <a:ext uri="{FF2B5EF4-FFF2-40B4-BE49-F238E27FC236}">
                <a16:creationId xmlns:a16="http://schemas.microsoft.com/office/drawing/2014/main" id="{7FB0237C-D0E2-4EAC-ABB1-B34E4C5E8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4" r="9744" b="9910"/>
          <a:stretch/>
        </p:blipFill>
        <p:spPr>
          <a:xfrm>
            <a:off x="7878330" y="2040715"/>
            <a:ext cx="4114799" cy="2034599"/>
          </a:xfrm>
          <a:prstGeom prst="rect">
            <a:avLst/>
          </a:prstGeom>
        </p:spPr>
      </p:pic>
      <p:pic>
        <p:nvPicPr>
          <p:cNvPr id="14" name="Picture 13" descr="A picture containing outdoor, transport, old, military vehicle&#10;&#10;Description automatically generated">
            <a:extLst>
              <a:ext uri="{FF2B5EF4-FFF2-40B4-BE49-F238E27FC236}">
                <a16:creationId xmlns:a16="http://schemas.microsoft.com/office/drawing/2014/main" id="{1551F3E4-F17F-4698-BEF9-CF48DF57E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7" r="989" b="5577"/>
          <a:stretch/>
        </p:blipFill>
        <p:spPr>
          <a:xfrm>
            <a:off x="7878331" y="4093916"/>
            <a:ext cx="4114800" cy="19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92554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9d51eac6-a7d5-47f5-a119-63d146adb134"/>
    <ds:schemaRef ds:uri="http://purl.org/dc/elements/1.1/"/>
    <ds:schemaRef ds:uri="4880E4F8-4B7D-4BDD-91E3-E10D47036ECA"/>
    <ds:schemaRef ds:uri="http://schemas.microsoft.com/office/infopath/2007/PartnerControls"/>
    <ds:schemaRef ds:uri="4880e4f8-4b7d-4bdd-91e3-e10d47036eca"/>
    <ds:schemaRef ds:uri="http://purl.org/dc/terms/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3A3D37F-099C-49D5-9B35-97F9D3667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38</cp:revision>
  <dcterms:created xsi:type="dcterms:W3CDTF">2018-09-24T07:27:56Z</dcterms:created>
  <dcterms:modified xsi:type="dcterms:W3CDTF">2024-04-25T04:22:42Z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