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49101" y="4558560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911050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78649"/>
            <a:ext cx="7170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Jack Hammer Operator was engaged in </a:t>
            </a:r>
            <a:r>
              <a:rPr lang="en-US" sz="1400" b="1">
                <a:latin typeface="+mj-lt"/>
              </a:rPr>
              <a:t>a trench </a:t>
            </a:r>
            <a:r>
              <a:rPr lang="en-US" sz="1400" b="1" dirty="0">
                <a:latin typeface="+mj-lt"/>
              </a:rPr>
              <a:t>excavation activity, a stone embedded in the </a:t>
            </a:r>
            <a:r>
              <a:rPr lang="en-US" sz="1400" b="1">
                <a:latin typeface="+mj-lt"/>
              </a:rPr>
              <a:t>excavation slope </a:t>
            </a:r>
            <a:r>
              <a:rPr lang="en-US" sz="1400" b="1" dirty="0">
                <a:latin typeface="+mj-lt"/>
              </a:rPr>
              <a:t>dislodged, rolled down and hit the Operator leg causing fracture to his left leg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1107" y="3939928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370343"/>
            <a:ext cx="5941532" cy="969280"/>
          </a:xfrm>
          <a:prstGeom prst="wedgeRoundRectCallout">
            <a:avLst>
              <a:gd name="adj1" fmla="val 56472"/>
              <a:gd name="adj2" fmla="val 28281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stood in a safe place away from line of fire?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comply with PTW requirement?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carry out risk assessment before starting the task?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in place during the task? 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8133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73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08306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30.11.2021@</a:t>
                      </a:r>
                      <a:r>
                        <a:rPr lang="en-GB" sz="1400" b="0" kern="1200" baseline="0" dirty="0"/>
                        <a:t>14:55hrs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Construction site 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07569" y="2535877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96AA4945-0A96-431D-8C84-A587A860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30" y="752216"/>
            <a:ext cx="1614054" cy="1403108"/>
          </a:xfrm>
          <a:prstGeom prst="rect">
            <a:avLst/>
          </a:prstGeom>
        </p:spPr>
      </p:pic>
      <p:pic>
        <p:nvPicPr>
          <p:cNvPr id="1026" name="Picture 2" descr="A picture containing outdoor, sky, ground, mountain&#10;&#10;Description automatically generated">
            <a:extLst>
              <a:ext uri="{FF2B5EF4-FFF2-40B4-BE49-F238E27FC236}">
                <a16:creationId xmlns:a16="http://schemas.microsoft.com/office/drawing/2014/main" id="{9D82F567-9F4D-4309-B6AD-E703010C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64" y="2787090"/>
            <a:ext cx="4562302" cy="29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Jackhammer Stock Illustrations – 4,399 Jackhammer Stock Illustrations,  Vectors &amp;amp; Clipart - Dreamstime">
            <a:extLst>
              <a:ext uri="{FF2B5EF4-FFF2-40B4-BE49-F238E27FC236}">
                <a16:creationId xmlns:a16="http://schemas.microsoft.com/office/drawing/2014/main" id="{86147D1E-008E-4D15-980A-AB2500044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8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37" t="8065" r="13219" b="10549"/>
          <a:stretch/>
        </p:blipFill>
        <p:spPr bwMode="auto">
          <a:xfrm>
            <a:off x="11558224" y="4147340"/>
            <a:ext cx="480149" cy="707643"/>
          </a:xfrm>
          <a:prstGeom prst="rect">
            <a:avLst/>
          </a:prstGeom>
          <a:solidFill>
            <a:srgbClr val="CC9900"/>
          </a:solidFill>
          <a:effectLst>
            <a:outerShdw blurRad="50800" dist="50800" dir="5400000" algn="ctr" rotWithShape="0">
              <a:srgbClr val="CC9900"/>
            </a:outerShdw>
          </a:effectLst>
        </p:spPr>
      </p:pic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F542E245-543D-43FA-875F-7BE3E79B7404}"/>
              </a:ext>
            </a:extLst>
          </p:cNvPr>
          <p:cNvSpPr/>
          <p:nvPr/>
        </p:nvSpPr>
        <p:spPr>
          <a:xfrm>
            <a:off x="9971698" y="3558385"/>
            <a:ext cx="755557" cy="707644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8A490-0F85-4EA6-BBEC-C976AED89DD3}"/>
              </a:ext>
            </a:extLst>
          </p:cNvPr>
          <p:cNvSpPr txBox="1"/>
          <p:nvPr/>
        </p:nvSpPr>
        <p:spPr>
          <a:xfrm>
            <a:off x="9746742" y="3335050"/>
            <a:ext cx="12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Stone position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BDF44C-F708-4A85-9202-8D1495359567}"/>
              </a:ext>
            </a:extLst>
          </p:cNvPr>
          <p:cNvCxnSpPr>
            <a:cxnSpLocks/>
          </p:cNvCxnSpPr>
          <p:nvPr/>
        </p:nvCxnSpPr>
        <p:spPr>
          <a:xfrm>
            <a:off x="10349476" y="4247903"/>
            <a:ext cx="1165129" cy="516205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43BB64EE-43C3-419A-9FA1-87E37C7D5CCC}"/>
              </a:ext>
            </a:extLst>
          </p:cNvPr>
          <p:cNvSpPr/>
          <p:nvPr/>
        </p:nvSpPr>
        <p:spPr>
          <a:xfrm>
            <a:off x="11514605" y="4589619"/>
            <a:ext cx="197969" cy="348978"/>
          </a:xfrm>
          <a:prstGeom prst="irregularSeal1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624811-BA4D-44F8-9987-114DBA2C6957}"/>
              </a:ext>
            </a:extLst>
          </p:cNvPr>
          <p:cNvSpPr txBox="1"/>
          <p:nvPr/>
        </p:nvSpPr>
        <p:spPr>
          <a:xfrm>
            <a:off x="9526047" y="4517650"/>
            <a:ext cx="195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Rolled and hit operator leg </a:t>
            </a:r>
          </a:p>
        </p:txBody>
      </p:sp>
    </p:spTree>
    <p:extLst>
      <p:ext uri="{BB962C8B-B14F-4D97-AF65-F5344CB8AC3E}">
        <p14:creationId xmlns:p14="http://schemas.microsoft.com/office/powerpoint/2010/main" val="161210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4880e4f8-4b7d-4bdd-91e3-e10d47036eca"/>
    <ds:schemaRef ds:uri="4880E4F8-4B7D-4BDD-91E3-E10D47036ECA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9d51eac6-a7d5-47f5-a119-63d146adb134"/>
    <ds:schemaRef ds:uri="http://schemas.microsoft.com/sharepoint/v3/field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55F2E8A-A708-43B6-846A-B39D77EC4F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164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46</cp:revision>
  <dcterms:created xsi:type="dcterms:W3CDTF">2018-09-24T07:27:56Z</dcterms:created>
  <dcterms:modified xsi:type="dcterms:W3CDTF">2024-04-25T04:22:25Z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