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25/04/2024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66377" y="4594017"/>
            <a:ext cx="922020" cy="2048933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07569" y="2786969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2809" y="3045251"/>
            <a:ext cx="746991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During scaffold dismantling activity and while transferring the wooden plank from 18-meter height, the plank slipped off and fell on the Charge Hand who was standing on the second level of the scaffold causing amputation of his right-hand index finger.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15462" y="3988132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322810" y="4381687"/>
            <a:ext cx="5773190" cy="849863"/>
          </a:xfrm>
          <a:prstGeom prst="wedgeRoundRectCallout">
            <a:avLst>
              <a:gd name="adj1" fmla="val 57308"/>
              <a:gd name="adj2" fmla="val 40543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lvl="0" indent="-342900">
              <a:buFontTx/>
              <a:buAutoNum type="arabicPeriod"/>
              <a:defRPr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stand in safe place away from line of fire?</a:t>
            </a:r>
          </a:p>
          <a:p>
            <a:pPr marL="342900" lvl="0" indent="-342900">
              <a:buFontTx/>
              <a:buAutoNum type="arabicPeriod"/>
              <a:defRPr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identify all hazards in your surrounding?</a:t>
            </a:r>
          </a:p>
          <a:p>
            <a:pPr marL="342900" lvl="0" indent="-342900">
              <a:buFontTx/>
              <a:buAutoNum type="arabicPeriod"/>
              <a:defRPr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consider the risk of working under possible falling objects placed at height?</a:t>
            </a:r>
          </a:p>
          <a:p>
            <a:pPr marL="342900" lvl="0" indent="-342900">
              <a:buFontTx/>
              <a:buAutoNum type="arabicPeriod"/>
              <a:defRPr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no go zone barrier in place and adequately controlled?</a:t>
            </a:r>
          </a:p>
          <a:p>
            <a:pPr lvl="0">
              <a:defRPr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/>
            <a:endParaRPr lang="en-US" sz="13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3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3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3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3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025918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659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961143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LTI#08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Drops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26.03.2022@</a:t>
                      </a:r>
                      <a:r>
                        <a:rPr lang="en-GB" sz="1400" b="0" kern="1200" baseline="0" dirty="0"/>
                        <a:t>09:40hrs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RMS2-construction site, Qarn Alam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618210" y="5743742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07569" y="2174419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Drilling, Operations, Engineering &amp; Construction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5" name="Picture 4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50459857-1147-40F3-970B-FFD8C07BA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27" y="804285"/>
            <a:ext cx="1184457" cy="13181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7139771-2B95-4094-B020-6C9B0B8316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3823" y="2015464"/>
            <a:ext cx="3110211" cy="40330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17BC48-9BE4-4491-AD90-88352FAC839C}"/>
              </a:ext>
            </a:extLst>
          </p:cNvPr>
          <p:cNvSpPr txBox="1"/>
          <p:nvPr/>
        </p:nvSpPr>
        <p:spPr>
          <a:xfrm>
            <a:off x="9933765" y="2269121"/>
            <a:ext cx="13413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Position of the wooden board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2699A0F-6079-4F07-884D-2E29E2F0D2C5}"/>
              </a:ext>
            </a:extLst>
          </p:cNvPr>
          <p:cNvCxnSpPr>
            <a:cxnSpLocks/>
          </p:cNvCxnSpPr>
          <p:nvPr/>
        </p:nvCxnSpPr>
        <p:spPr>
          <a:xfrm flipH="1">
            <a:off x="9611360" y="2444252"/>
            <a:ext cx="426720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ECCD9525-5C33-46B7-9B55-6E2AC962F64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5038" r="60662" b="56"/>
          <a:stretch/>
        </p:blipFill>
        <p:spPr>
          <a:xfrm>
            <a:off x="9121166" y="3988132"/>
            <a:ext cx="215391" cy="51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92585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EB1FCF-0E89-482E-A62E-598FF58845D8}">
  <ds:schemaRefs>
    <ds:schemaRef ds:uri="http://schemas.microsoft.com/office/2006/metadata/properties"/>
    <ds:schemaRef ds:uri="http://schemas.microsoft.com/office/2006/documentManagement/types"/>
    <ds:schemaRef ds:uri="4880e4f8-4b7d-4bdd-91e3-e10d47036eca"/>
    <ds:schemaRef ds:uri="9d51eac6-a7d5-47f5-a119-63d146adb134"/>
    <ds:schemaRef ds:uri="http://schemas.microsoft.com/office/infopath/2007/PartnerControl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sharepoint/v3/fields"/>
    <ds:schemaRef ds:uri="4880E4F8-4B7D-4BDD-91E3-E10D47036ECA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BECB3C-DDF5-40F8-A200-C2C777F468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880E4F8-4B7D-4BDD-91E3-E10D47036ECA"/>
    <ds:schemaRef ds:uri="http://schemas.microsoft.com/sharepoint/v3/fields"/>
    <ds:schemaRef ds:uri="4880e4f8-4b7d-4bdd-91e3-e10d47036eca"/>
    <ds:schemaRef ds:uri="9d51eac6-a7d5-47f5-a119-63d146adb1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176</Words>
  <Application>Microsoft Office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42</cp:revision>
  <dcterms:created xsi:type="dcterms:W3CDTF">2018-09-24T07:27:56Z</dcterms:created>
  <dcterms:modified xsi:type="dcterms:W3CDTF">2024-04-25T04:29:06Z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