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46739" y="4577468"/>
            <a:ext cx="922020" cy="2136360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Alert  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298385" y="2621329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1886" y="3094593"/>
            <a:ext cx="69018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While the Driver was descending from his truck, he lost balance and fell to the ground from the cab resulting in an injury to his lower back.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8009" y="3950261"/>
            <a:ext cx="4643351" cy="30797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21886" y="4346224"/>
            <a:ext cx="5824853" cy="1051460"/>
          </a:xfrm>
          <a:prstGeom prst="wedgeRoundRectCallout">
            <a:avLst>
              <a:gd name="adj1" fmla="val 56460"/>
              <a:gd name="adj2" fmla="val 28071"/>
              <a:gd name="adj3" fmla="val 16667"/>
            </a:avLst>
          </a:prstGeom>
          <a:solidFill>
            <a:srgbClr val="FFCC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always pay attention to where you are stepping?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always consider what If you may fall from height?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to use three points of contact while ascending /descending vehicle stairs?</a:t>
            </a:r>
          </a:p>
          <a:p>
            <a:pPr marL="342900" indent="-342900">
              <a:buFont typeface="Arial" charset="0"/>
              <a:buAutoNum type="arabicPeriod"/>
            </a:pPr>
            <a:endParaRPr lang="en-US" sz="13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en-US" sz="13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en-US" sz="13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en-GB" sz="13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028254"/>
              </p:ext>
            </p:extLst>
          </p:nvPr>
        </p:nvGraphicFramePr>
        <p:xfrm>
          <a:off x="1730844" y="754985"/>
          <a:ext cx="10237637" cy="105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676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265680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03680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2367280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2560321">
                  <a:extLst>
                    <a:ext uri="{9D8B030D-6E8A-4147-A177-3AD203B41FA5}">
                      <a16:colId xmlns:a16="http://schemas.microsoft.com/office/drawing/2014/main" val="2894944956"/>
                    </a:ext>
                  </a:extLst>
                </a:gridCol>
              </a:tblGrid>
              <a:tr h="28816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</a:t>
                      </a: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#21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Slip &amp; fall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In case of an emergency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please call PDO Emergency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Number (Toll Free):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alt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2467-5555</a:t>
                      </a:r>
                      <a:endParaRPr lang="en-US" sz="1600" b="1" dirty="0">
                        <a:solidFill>
                          <a:srgbClr val="58595B"/>
                        </a:solidFill>
                        <a:latin typeface="Calibri Light" panose="020F030202020403020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807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09.06.2022@</a:t>
                      </a:r>
                      <a:r>
                        <a:rPr lang="en-GB" sz="1400" b="0" kern="1200" baseline="0" dirty="0"/>
                        <a:t>15:15hrs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UID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449266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PDO logistics yard, Nimr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UIL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385" y="6038106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074492" y="5801193"/>
            <a:ext cx="747792" cy="182937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469453" y="6137758"/>
            <a:ext cx="4114800" cy="657827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200" b="1" dirty="0">
                <a:solidFill>
                  <a:srgbClr val="58595B"/>
                </a:solidFill>
                <a:latin typeface="Calibri Light" panose="020F0302020204030204"/>
              </a:rPr>
              <a:t>Please disseminate this LTI notification to your teams and use it in your tool box talks and HSE meetings and notice boards.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32367" y="1921047"/>
            <a:ext cx="9812021" cy="36933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dirty="0"/>
              <a:t>Well Engineering, Infrastructure, Operations, Engineering, Project Delivery &amp; External Affairs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F8F66F-5A7F-4C12-91F2-0434116A09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9"/>
          <a:stretch/>
        </p:blipFill>
        <p:spPr>
          <a:xfrm flipH="1">
            <a:off x="11332205" y="779818"/>
            <a:ext cx="561409" cy="713701"/>
          </a:xfrm>
          <a:prstGeom prst="rect">
            <a:avLst/>
          </a:prstGeom>
        </p:spPr>
      </p:pic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4734474-EC2E-46E0-81BE-9A2E5CA059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322"/>
          <a:stretch/>
        </p:blipFill>
        <p:spPr>
          <a:xfrm>
            <a:off x="509009" y="791902"/>
            <a:ext cx="960444" cy="1429341"/>
          </a:xfrm>
          <a:prstGeom prst="rect">
            <a:avLst/>
          </a:prstGeom>
        </p:spPr>
      </p:pic>
      <p:pic>
        <p:nvPicPr>
          <p:cNvPr id="19" name="Picture 18" descr="A picture containing truck, outdoor, transport, parked&#10;&#10;Description automatically generated">
            <a:extLst>
              <a:ext uri="{FF2B5EF4-FFF2-40B4-BE49-F238E27FC236}">
                <a16:creationId xmlns:a16="http://schemas.microsoft.com/office/drawing/2014/main" id="{1E61C7DD-A9CE-4C6D-AFEB-196B167EB7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643" y="2517902"/>
            <a:ext cx="3606968" cy="3283292"/>
          </a:xfrm>
          <a:prstGeom prst="rect">
            <a:avLst/>
          </a:prstGeom>
        </p:spPr>
      </p:pic>
      <p:pic>
        <p:nvPicPr>
          <p:cNvPr id="21" name="Picture 2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3231B9F-A8F0-44E2-B1D4-71C10A6D8B8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472031">
            <a:off x="9328395" y="3327460"/>
            <a:ext cx="1625629" cy="296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92604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microsoft.com/sharepoint/v3/fields"/>
    <ds:schemaRef ds:uri="http://schemas.microsoft.com/office/2006/metadata/properties"/>
    <ds:schemaRef ds:uri="9d51eac6-a7d5-47f5-a119-63d146adb134"/>
    <ds:schemaRef ds:uri="http://schemas.microsoft.com/sharepoint/v3"/>
    <ds:schemaRef ds:uri="http://purl.org/dc/terms/"/>
    <ds:schemaRef ds:uri="http://schemas.openxmlformats.org/package/2006/metadata/core-properties"/>
    <ds:schemaRef ds:uri="4880e4f8-4b7d-4bdd-91e3-e10d47036eca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4880E4F8-4B7D-4BDD-91E3-E10D47036EC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864229B-6E65-460E-BC66-0A985DDAE0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80E4F8-4B7D-4BDD-91E3-E10D47036ECA"/>
    <ds:schemaRef ds:uri="http://schemas.microsoft.com/sharepoint/v3/fields"/>
    <ds:schemaRef ds:uri="4880e4f8-4b7d-4bdd-91e3-e10d47036eca"/>
    <ds:schemaRef ds:uri="9d51eac6-a7d5-47f5-a119-63d146adb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170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Gill Sans</vt:lpstr>
      <vt:lpstr>Gill Sans Light</vt:lpstr>
      <vt:lpstr>Times New Roman</vt:lpstr>
      <vt:lpstr>Office Theme</vt:lpstr>
      <vt:lpstr>Custom Design</vt:lpstr>
      <vt:lpstr>PDO Incident First Alert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Alert- LTI 21- Fractured back- BE</dc:title>
  <dc:creator>nazar@umsoman.com</dc:creator>
  <cp:lastModifiedBy>Konduru, Raju IDI63X</cp:lastModifiedBy>
  <cp:revision>49</cp:revision>
  <dcterms:created xsi:type="dcterms:W3CDTF">2018-09-24T07:27:56Z</dcterms:created>
  <dcterms:modified xsi:type="dcterms:W3CDTF">2024-04-25T04:12:30Z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