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40DCC28-A895-418A-ABDA-F80D72784DF6}"/>
    <pc:docChg chg="modSld">
      <pc:chgData name="Konduru, Raju IDI63X" userId="d8c4c54e-792b-4728-ba18-36787d9218e6" providerId="ADAL" clId="{740DCC28-A895-418A-ABDA-F80D72784DF6}" dt="2024-03-27T05:29:37.611" v="1" actId="6549"/>
      <pc:docMkLst>
        <pc:docMk/>
      </pc:docMkLst>
      <pc:sldChg chg="modSp mod">
        <pc:chgData name="Konduru, Raju IDI63X" userId="d8c4c54e-792b-4728-ba18-36787d9218e6" providerId="ADAL" clId="{740DCC28-A895-418A-ABDA-F80D72784DF6}" dt="2024-03-27T05:29:37.611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740DCC28-A895-418A-ABDA-F80D72784DF6}" dt="2024-03-27T05:29:37.611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7368" y="4566376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7" y="2986871"/>
            <a:ext cx="655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While the Technician was performing hydraulic torqueing activity, his right-hand ring finger trapped in between the torqueing tool and the flange bolt resulting in fracture of his right-hand ring finger.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407673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3254" y="4524944"/>
            <a:ext cx="5774114" cy="943309"/>
          </a:xfrm>
          <a:prstGeom prst="wedgeRoundRectCallout">
            <a:avLst>
              <a:gd name="adj1" fmla="val 57008"/>
              <a:gd name="adj2" fmla="val 31808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procedure?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observe unsafe act/condition?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80727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5715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88856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05.05.2022@</a:t>
                      </a:r>
                      <a:r>
                        <a:rPr lang="en-GB" sz="1400" b="0" kern="1200" baseline="0" dirty="0"/>
                        <a:t> 13:55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Rakid Area, Amal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7B4065-EC2D-4B15-9076-E8A956206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11" y="809827"/>
            <a:ext cx="1197656" cy="11808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138EFF-D3EF-4A9D-AA41-2EA3C3D03C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499" y="2687096"/>
            <a:ext cx="4887813" cy="3391086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AC6BFAD-63AB-4B23-A37D-93EB3C329D36}"/>
              </a:ext>
            </a:extLst>
          </p:cNvPr>
          <p:cNvSpPr/>
          <p:nvPr/>
        </p:nvSpPr>
        <p:spPr>
          <a:xfrm>
            <a:off x="9321338" y="3725535"/>
            <a:ext cx="2316372" cy="215333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1C05B-6C58-4AB8-8FE5-A4B6EED13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schemas.microsoft.com/office/2006/documentManagement/types"/>
    <ds:schemaRef ds:uri="http://schemas.microsoft.com/sharepoint/v3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4880E4F8-4B7D-4BDD-91E3-E10D47036ECA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182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Alert-LTI16- Fractured Finger -STS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2024-04-25T04:08:35Z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