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Geevarghese, Jerry UIL41X" initials="GJU" lastIdx="0" clrIdx="1">
    <p:extLst>
      <p:ext uri="{19B8F6BF-5375-455C-9EA6-DF929625EA0E}">
        <p15:presenceInfo xmlns:p15="http://schemas.microsoft.com/office/powerpoint/2012/main" userId="S-1-5-21-343818398-1275210071-725345543-177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F7D063"/>
    <a:srgbClr val="FFC91D"/>
    <a:srgbClr val="FFFC00"/>
    <a:srgbClr val="EAEAEA"/>
    <a:srgbClr val="F2F3D7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69F5F-6800-4016-BE19-B09980FB6B97}" v="2" dt="2023-05-03T02:46:0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19/02/2024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19/02/2024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562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342900" indent="-342900" algn="just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       On 09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April 2021 at approx. 0959 hrs. an empty water tanker was detached from a prime mover and dropped to the ground after making a left turn at a T junction near to the Marmul roundabout . The prime mover and water tanker was on its ways to its base thereafter for  renewing the expired ROP of water tanker.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Inadequate maintenance of fifth wheel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Pull test not completed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Use not assessed in line with failure expectations wear rates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king pin and fifth wheel are inspected and maintained as per OEM recommendation as well as PDO standard.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report any defect to the maintenance team.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driver is carrying out pull test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carry out quality checks on your maintenance process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Always ensure you have sufficient rest between shifts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Consider adding the 5</a:t>
            </a:r>
            <a:r>
              <a:rPr lang="en-US" sz="1400" baseline="300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th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cs typeface="Tahoma" pitchFamily="34" charset="0"/>
              </a:rPr>
              <a:t> wheel lock tool also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Ensure all parts are correct, before you 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3639F-6F4E-4EBB-8B4C-E8F7028061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7" y="1263554"/>
            <a:ext cx="3778139" cy="2325536"/>
          </a:xfrm>
          <a:prstGeom prst="rect">
            <a:avLst/>
          </a:prstGeom>
        </p:spPr>
      </p:pic>
      <p:grpSp>
        <p:nvGrpSpPr>
          <p:cNvPr id="16" name="Group 131">
            <a:extLst>
              <a:ext uri="{FF2B5EF4-FFF2-40B4-BE49-F238E27FC236}">
                <a16:creationId xmlns:a16="http://schemas.microsoft.com/office/drawing/2014/main" id="{50701B95-3412-4FE9-9548-627D8D4F90B4}"/>
              </a:ext>
            </a:extLst>
          </p:cNvPr>
          <p:cNvGrpSpPr>
            <a:grpSpLocks/>
          </p:cNvGrpSpPr>
          <p:nvPr/>
        </p:nvGrpSpPr>
        <p:grpSpPr bwMode="auto">
          <a:xfrm>
            <a:off x="11615849" y="3207350"/>
            <a:ext cx="336550" cy="544513"/>
            <a:chOff x="3504" y="544"/>
            <a:chExt cx="2287" cy="1855"/>
          </a:xfrm>
        </p:grpSpPr>
        <p:sp>
          <p:nvSpPr>
            <p:cNvPr id="17" name="Line 129">
              <a:extLst>
                <a:ext uri="{FF2B5EF4-FFF2-40B4-BE49-F238E27FC236}">
                  <a16:creationId xmlns:a16="http://schemas.microsoft.com/office/drawing/2014/main" id="{94A5A267-C7D5-4CF4-84D1-3F205AC6D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130">
              <a:extLst>
                <a:ext uri="{FF2B5EF4-FFF2-40B4-BE49-F238E27FC236}">
                  <a16:creationId xmlns:a16="http://schemas.microsoft.com/office/drawing/2014/main" id="{C0D04644-22D4-4BE7-86AA-DB7D57187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7" y="3758908"/>
            <a:ext cx="3748668" cy="2278284"/>
          </a:xfrm>
          <a:prstGeom prst="rect">
            <a:avLst/>
          </a:prstGeom>
        </p:spPr>
      </p:pic>
      <p:sp>
        <p:nvSpPr>
          <p:cNvPr id="20" name="Freeform 132">
            <a:extLst>
              <a:ext uri="{FF2B5EF4-FFF2-40B4-BE49-F238E27FC236}">
                <a16:creationId xmlns:a16="http://schemas.microsoft.com/office/drawing/2014/main" id="{6FEB5469-8C9A-4F96-9CDC-0F4CDBCAC764}"/>
              </a:ext>
            </a:extLst>
          </p:cNvPr>
          <p:cNvSpPr>
            <a:spLocks/>
          </p:cNvSpPr>
          <p:nvPr/>
        </p:nvSpPr>
        <p:spPr bwMode="auto">
          <a:xfrm>
            <a:off x="11592032" y="556264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181142-7FA0-92A0-1C4E-5566A865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 09/04/2023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HiPo#18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: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B4P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maintenance team follow OEM recommendation?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assurance checks are being carried out to ensure the maintenance process are followed?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defect reporting procedure is being followed and acted upon?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 have a robust vehicle breakdown recovery plan?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planning considers employees having adequate rest before starting work?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Do you ensure your maintenance process includes Identification of wear limits?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 09/04/2023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HiPo#18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HiPo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: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B4P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  <a:latin typeface="Tahoma" pitchFamily="34" charset="0"/>
              </a:rPr>
              <a:t>Driving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92846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9d51eac6-a7d5-47f5-a119-63d146adb13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E8867A0-55A6-4EBD-8A52-FCBB02C065A3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9141</TotalTime>
  <Words>599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 #18 The trailer detached</dc:title>
  <dc:creator>nazar@umsoman.com</dc:creator>
  <cp:lastModifiedBy>Zakwani, Salim MSE36</cp:lastModifiedBy>
  <cp:revision>493</cp:revision>
  <cp:lastPrinted>2023-05-18T10:26:07Z</cp:lastPrinted>
  <dcterms:created xsi:type="dcterms:W3CDTF">2018-09-24T07:27:56Z</dcterms:created>
  <dcterms:modified xsi:type="dcterms:W3CDTF">2024-02-19T11:24:20Z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