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 autoAdjust="0"/>
    <p:restoredTop sz="92148" autoAdjust="0"/>
  </p:normalViewPr>
  <p:slideViewPr>
    <p:cSldViewPr snapToGrid="0" snapToObjects="1">
      <p:cViewPr varScale="1">
        <p:scale>
          <a:sx n="105" d="100"/>
          <a:sy n="105" d="100"/>
        </p:scale>
        <p:origin x="11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15/01/2024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15/01/2024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1" y="1544323"/>
            <a:ext cx="7611094" cy="43088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wheel loader while being reversed to level a 300 mm trench, came in contact with stay wore rope of a 33KV OHL. The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contact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 stay wire cause impact on conductors attached to OHL. 02 out of the 03 conductors parted from OHL pole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fell down.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Equipment mentioned in PTW was not deployed to site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Improper equipment was used in congested area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Reversing of wheel loader was not guided by the banksman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Operator did not consider proximity of stay wire while reversing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OHL pole and adjacent 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hazardous areas were not barricaded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TBT was ineffective for the hazards in the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ensure availability of banksman while working with heavy equipment in congested area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operate equipment after ensuring banksman is in proper position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Always ensure site specific hazards are identified, risks managed and controls discussed with crews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ensure proper communication between peers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ensure that all incidents are immediately reported to PDO Emergency Number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Tahoma" pitchFamily="34" charset="0"/>
              </a:rPr>
              <a:t> Always encourage intervention of unsafe behavior within the peers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09/01/2022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HiPo#03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OHL incident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B4P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T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rench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levelling</a:t>
            </a:r>
            <a:endParaRPr kumimoji="0" lang="en-US" sz="1600" b="1" i="0" u="non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094612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Do not reverse equipment without banksman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4ABDC-F3DB-49E1-9D2B-66927E13B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50" t="35193" r="6163" b="20156"/>
          <a:stretch/>
        </p:blipFill>
        <p:spPr>
          <a:xfrm>
            <a:off x="8174394" y="1842589"/>
            <a:ext cx="3741989" cy="41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planning includes all the safety aspects at work site 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equipment being deployed is suitable as per the site conditions?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all equipment at site are identified in the PTW?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site specific hazards are identified and discussed in Tool Box Talks?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proper communication between operator &amp; banksman during equipment operations?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- Do you ensure that all controls are in place as mentioned in procedure / specification?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A8B273-0E8A-46D7-8EF4-5713020C311E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HIPO # 3, 09 Jan 2022, ATE MPP3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133B7A8-DF87-45CF-3029-B240B5E3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09/01/2022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HiPo#03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OHL incident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B4P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T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rench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levelling</a:t>
            </a:r>
            <a:endParaRPr kumimoji="0" lang="en-US" sz="1600" b="1" i="0" u="non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92815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d51eac6-a7d5-47f5-a119-63d146adb134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ED6FB5-FECE-47DA-A849-3EA233654AFF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11738</TotalTime>
  <Words>639</Words>
  <Application>Microsoft Office PowerPoint</Application>
  <PresentationFormat>Widescreen</PresentationFormat>
  <Paragraphs>70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HiPo#03 Final Pack </dc:title>
  <dc:creator>nazar@umsoman.com</dc:creator>
  <cp:lastModifiedBy>Masroori, Ahmed MSE31</cp:lastModifiedBy>
  <cp:revision>432</cp:revision>
  <cp:lastPrinted>2022-01-27T09:19:37Z</cp:lastPrinted>
  <dcterms:created xsi:type="dcterms:W3CDTF">2018-09-24T07:27:56Z</dcterms:created>
  <dcterms:modified xsi:type="dcterms:W3CDTF">2024-01-15T11:18:50Z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