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81" autoAdjust="0"/>
  </p:normalViewPr>
  <p:slideViewPr>
    <p:cSldViewPr>
      <p:cViewPr varScale="1">
        <p:scale>
          <a:sx n="85" d="100"/>
          <a:sy n="85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0970" y="935389"/>
            <a:ext cx="5953750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07.06.2021                                           Incident Type: HiPo#32A- OHL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300" dirty="0">
                <a:latin typeface="Arial" charset="0"/>
                <a:cs typeface="Arial" charset="0"/>
              </a:rPr>
              <a:t>Date 07-06-2021 @ 13:44hours, Rig move was carried out from MM-674 to the next location in the day light condition (13:44 </a:t>
            </a:r>
            <a:r>
              <a:rPr lang="en-US" sz="1300" dirty="0" err="1">
                <a:latin typeface="Arial" charset="0"/>
                <a:cs typeface="Arial" charset="0"/>
              </a:rPr>
              <a:t>Hrs</a:t>
            </a:r>
            <a:r>
              <a:rPr lang="en-US" sz="1300" dirty="0">
                <a:latin typeface="Arial" charset="0"/>
                <a:cs typeface="Arial" charset="0"/>
              </a:rPr>
              <a:t>). Rig carrier and hoist trailers crossed underneath 33 KV Overhead powerline to its close proximity of  0.5 </a:t>
            </a:r>
            <a:r>
              <a:rPr lang="en-US" sz="1300" dirty="0" err="1">
                <a:latin typeface="Arial" charset="0"/>
                <a:cs typeface="Arial" charset="0"/>
              </a:rPr>
              <a:t>Mtr</a:t>
            </a:r>
            <a:r>
              <a:rPr lang="en-US" sz="1300" dirty="0">
                <a:latin typeface="Arial" charset="0"/>
                <a:cs typeface="Arial" charset="0"/>
              </a:rPr>
              <a:t>. clearance.</a:t>
            </a:r>
          </a:p>
          <a:p>
            <a:pPr>
              <a:spcBef>
                <a:spcPct val="50000"/>
              </a:spcBef>
              <a:defRPr/>
            </a:pPr>
            <a:r>
              <a:rPr lang="en-US" sz="1300" dirty="0">
                <a:latin typeface="Arial" charset="0"/>
                <a:cs typeface="Arial" charset="0"/>
              </a:rPr>
              <a:t>No electrocution or asset damage occurred during this activity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to perform adequate hoist move route survey and capture all necessary elements. Discuss with crew during TBT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to execute the work as per SOP.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maintain the minimum safety clearance of  OHL corresponding to its KV (132/66/33)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obtain clearance certificate from concern dept. when max load height exceeds 5M or OHL height is unknown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 to strip down the extended loads prior rig move.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92124" y="5638800"/>
            <a:ext cx="5029201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fully adhere to the passing below OHL requirements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7275" y="1406566"/>
            <a:ext cx="2875908" cy="19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58414" y="3052721"/>
            <a:ext cx="266058" cy="47069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" name="Picture 5" descr="powerline-protection - HSSE WORL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7275" y="3871829"/>
            <a:ext cx="2863042" cy="217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9" descr="Driving Safety Limit 5 M Reminder, Driving Safety, Height Limit 5 Meters,  Reminder PNG Transparent Clipart Image and PSD File for Free Downloa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2" t="7570" r="16758" b="24664"/>
          <a:stretch/>
        </p:blipFill>
        <p:spPr bwMode="auto">
          <a:xfrm>
            <a:off x="6194595" y="3921168"/>
            <a:ext cx="482430" cy="48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16144"/>
            <a:ext cx="835246" cy="59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669060" y="5773300"/>
            <a:ext cx="362382" cy="45027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291" y="1257376"/>
            <a:ext cx="8351838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hazards and risk mitigation for rig move activity are covered during your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adequate Route surveys are undertaken prior rig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OHL heights &amp; max load heights are measured during route survey?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additional extended loads are stripped down from trailers prior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to obtain clearance certificate from authorities for load height exceeding 5 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SOP and Risk assessment are followed adequately for operation?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6711"/>
            <a:ext cx="6821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07.06.2021                                           Incident Type: HiPo#32A- OHL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5D5381-A6E1-49E6-8210-76D65E248CEF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525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HiPo#32A Final IRC Presentation Post UWD</dc:title>
  <dc:creator>MU93647</dc:creator>
  <cp:lastModifiedBy>Balushi, Sumaiya MSE36</cp:lastModifiedBy>
  <cp:revision>664</cp:revision>
  <cp:lastPrinted>2021-07-05T08:11:14Z</cp:lastPrinted>
  <dcterms:created xsi:type="dcterms:W3CDTF">2001-05-03T06:07:08Z</dcterms:created>
  <dcterms:modified xsi:type="dcterms:W3CDTF">2022-07-26T05:37:35Z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