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5" r:id="rId3"/>
  </p:sldIdLst>
  <p:sldSz cx="9144000" cy="6858000" type="screen4x3"/>
  <p:notesSz cx="6670675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36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481FDA9-DE77-4D01-85AF-A9B48E292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29D35FF-9579-49DD-81EC-0207E09F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Ensure all dates and titles are input </a:t>
            </a:r>
          </a:p>
          <a:p>
            <a:endParaRPr lang="en-US"/>
          </a:p>
          <a:p>
            <a:r>
              <a:rPr lang="en-US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/>
          </a:p>
          <a:p>
            <a:r>
              <a:rPr lang="en-US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/>
          </a:p>
          <a:p>
            <a:r>
              <a:rPr lang="en-US"/>
              <a:t>The strap line should be the main point you want to get across</a:t>
            </a:r>
          </a:p>
          <a:p>
            <a:endParaRPr lang="en-US"/>
          </a:p>
          <a:p>
            <a:r>
              <a:rPr lang="en-US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77A3C-61A8-4CBC-9D93-53FB9AF7C9A6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Ensure all dates and titles are input 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 with: Do you ensure…………………?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0499A-F0FC-4B62-AF9B-5E1608D550BE}" type="slidenum">
              <a:rPr lang="en-US" smtClean="0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6153061-FB32-49D7-93DC-DB9F4394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4AF8D5-17D4-4BD2-83A7-3178E1829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518A5BE-8B52-46A7-838A-C33ED3821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5C04413-5B1D-47C9-A7BB-247A65DA5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66DFFED-B2F4-4EA9-B498-2F46887AC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0859" y="975970"/>
            <a:ext cx="5747940" cy="44473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/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24/07/2021                                        Incident title: HIPO #40 Drop</a:t>
            </a: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 eaLnBrk="0" hangingPunct="0"/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The POOH of Polish mill assembly on 3 ½ IF DP string was in progress. At around</a:t>
            </a:r>
          </a:p>
          <a:p>
            <a:pPr marL="114300" indent="-114300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 13.45 (24.07.) the 23rd joint was B/O with power tong and while laying the joint down the V-Door the Elevator suddenly opened when it was approx. 2.5mtrs above the rig floor. The joint was already in the V-Door with its half length once the elevator opened and the joint uncontrollably slid down the V-Door and rested on the right side of the pipe racks.</a:t>
            </a:r>
          </a:p>
          <a:p>
            <a:pPr marL="114300" indent="-114300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eaLnBrk="0" hangingPunct="0"/>
            <a:r>
              <a:rPr lang="en-US" sz="1000" dirty="0">
                <a:latin typeface="Arial" charset="0"/>
                <a:cs typeface="Tahoma" pitchFamily="34" charset="0"/>
              </a:rPr>
              <a:t> </a:t>
            </a:r>
            <a:r>
              <a:rPr lang="en-US" sz="1100" dirty="0">
                <a:latin typeface="Arial" charset="0"/>
                <a:cs typeface="Tahoma" pitchFamily="34" charset="0"/>
              </a:rPr>
              <a:t>-</a:t>
            </a:r>
            <a:r>
              <a:rPr lang="en-US" sz="1200" dirty="0">
                <a:latin typeface="Arial" charset="0"/>
                <a:cs typeface="Tahoma" pitchFamily="34" charset="0"/>
              </a:rPr>
              <a:t>Always  Comply to Drops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zone management, utilize step back safety zone whenever possible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Always  Observe the path of the elevator while tripping and during laying down the Tubular thru the V-Door (Tubular smooth motion)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Always Ensure the Elevator is properly latched (Floorman to “thumb up”  to the driller prior to picking the string)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Straight line V-Doors is preferred , always  inspect the equipment pre use, check the condition of the V-Door and catwalk groove </a:t>
            </a:r>
          </a:p>
          <a:p>
            <a:pPr marL="114300" indent="-114300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-</a:t>
            </a:r>
          </a:p>
          <a:p>
            <a:pPr marL="114300" indent="-114300"/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43011" name="TextBox 16"/>
          <p:cNvSpPr txBox="1">
            <a:spLocks noChangeArrowheads="1"/>
          </p:cNvSpPr>
          <p:nvPr/>
        </p:nvSpPr>
        <p:spPr bwMode="auto">
          <a:xfrm>
            <a:off x="488242" y="5662613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Ensure no objects come in contact with Elevator while in motion.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04"/>
          <a:stretch>
            <a:fillRect/>
          </a:stretch>
        </p:blipFill>
        <p:spPr bwMode="auto">
          <a:xfrm>
            <a:off x="5832497" y="844550"/>
            <a:ext cx="164903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Oval 1"/>
          <p:cNvSpPr>
            <a:spLocks noChangeArrowheads="1"/>
          </p:cNvSpPr>
          <p:nvPr/>
        </p:nvSpPr>
        <p:spPr bwMode="auto">
          <a:xfrm>
            <a:off x="5838825" y="1457325"/>
            <a:ext cx="882596" cy="67627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430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3"/>
          <a:stretch>
            <a:fillRect/>
          </a:stretch>
        </p:blipFill>
        <p:spPr bwMode="auto">
          <a:xfrm>
            <a:off x="5862173" y="3482714"/>
            <a:ext cx="164903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527" y="777874"/>
            <a:ext cx="1545403" cy="234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7696200" y="1589569"/>
            <a:ext cx="1005364" cy="63610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472964" y="5133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701564" y="24384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7498375" y="3464123"/>
            <a:ext cx="1511705" cy="2327077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132"/>
          <p:cNvSpPr>
            <a:spLocks/>
          </p:cNvSpPr>
          <p:nvPr/>
        </p:nvSpPr>
        <p:spPr bwMode="auto">
          <a:xfrm>
            <a:off x="8580660" y="543401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Compliance to Drops zone management and utilize step back safety zone whenever possible?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the Tubular slides down the V-Door in a smooth motion 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nothing comes in contact with the Elevator after it is latched and in motion?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your supervisory staff up to the level to manage risks and hazards efficiently 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the v-door condition is part of annual inspections as per the PMS system?</a:t>
            </a: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r>
              <a:rPr lang="en-US" sz="1000" i="1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5058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5061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5063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06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228600" y="827622"/>
            <a:ext cx="67169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 eaLnBrk="0" hangingPunct="0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 24/07/2021                                        Incident title: HIPO #40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92713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67E96C8-C052-4354-AFC0-A5994FD96F3C}"/>
</file>

<file path=customXml/itemProps2.xml><?xml version="1.0" encoding="utf-8"?>
<ds:datastoreItem xmlns:ds="http://schemas.openxmlformats.org/officeDocument/2006/customXml" ds:itemID="{5DA6F8C6-7BE2-4E29-944B-6DB9D3C0F8F5}"/>
</file>

<file path=customXml/itemProps3.xml><?xml version="1.0" encoding="utf-8"?>
<ds:datastoreItem xmlns:ds="http://schemas.openxmlformats.org/officeDocument/2006/customXml" ds:itemID="{76ACF0E3-4103-4117-ABCC-B376C0D13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7200</TotalTime>
  <Words>563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HiPo#40  Final Post UWD review</dc:title>
  <dc:creator>MU93647</dc:creator>
  <cp:lastModifiedBy>Balushi, Sumaiya MSE36</cp:lastModifiedBy>
  <cp:revision>532</cp:revision>
  <dcterms:created xsi:type="dcterms:W3CDTF">2001-05-03T06:07:08Z</dcterms:created>
  <dcterms:modified xsi:type="dcterms:W3CDTF">2022-07-26T06:37:00Z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