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74282" autoAdjust="0"/>
  </p:normalViewPr>
  <p:slideViewPr>
    <p:cSldViewPr>
      <p:cViewPr varScale="1">
        <p:scale>
          <a:sx n="93" d="100"/>
          <a:sy n="93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5FD069-B190-4DD6-B9E0-1A117398B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34" y="1192915"/>
            <a:ext cx="2857822" cy="212232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8" y="845600"/>
            <a:ext cx="5864941" cy="53245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31.07.2021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                     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HiPo#41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2000" dirty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	</a:t>
            </a:r>
            <a:r>
              <a:rPr lang="en-GB" sz="1200" dirty="0">
                <a:latin typeface="Arial" charset="0"/>
                <a:cs typeface="Arial" charset="0"/>
              </a:rPr>
              <a:t>At 17.15 hrs, the crane operator moved his crane with the raised boom to offload a 20 ft container from the trailer (the trailer was parked outside the Rig 38 rig pad). While positioning the crane, the wire ropes (32 mm x 9m) attached to the crane hook block made contact with the overhead powerline, which was passing in the vicinity.</a:t>
            </a:r>
            <a:endParaRPr lang="en-US" sz="1200" dirty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boom of the crane is lowered and slings are removed during moving of the crane.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operate the crane after receiving the signal from banks man.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all rig move team participates in TBT and on-site supervision is provided.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equipment are spotted away from vicinity of overhead powerlines.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out of site register is updated with rig move activities.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Arial" charset="0"/>
                <a:cs typeface="Tahoma" pitchFamily="34" charset="0"/>
              </a:rPr>
              <a:t>Always maintain safe clearance from Over Head Lines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67400" y="1076324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0050" y="5538499"/>
            <a:ext cx="51816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Always be cautious about proximity hazards of overhead lines whilst operating crane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334" y="3505199"/>
            <a:ext cx="2861247" cy="2159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3598" y="5098107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third party crane operating in the vicinity of powerline covered in out of sight register?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crane operators are not taking any short cuts?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rig move team are attending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rig move parties are following procedures?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55762"/>
            <a:ext cx="678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31.07.2021                                                Incident title: HiPo#41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12D3F3-22DD-4B59-A2EA-F26F8429AC31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</TotalTime>
  <Words>502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HiPo#41 Final Post UWD IRC OHL</dc:title>
  <dc:creator>MU93647</dc:creator>
  <cp:lastModifiedBy>Balushi, Sumaiya MSE36</cp:lastModifiedBy>
  <cp:revision>524</cp:revision>
  <dcterms:created xsi:type="dcterms:W3CDTF">2001-05-03T06:07:08Z</dcterms:created>
  <dcterms:modified xsi:type="dcterms:W3CDTF">2022-07-26T09:12:51Z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