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8FE2E5-8CA6-29AD-241F-27783023C6A6}" name="Stephen Cowgill" initials="SC" userId="S::Stephen.Cowgill@carillionalawi.com::8d6486fc-ea5a-4a48-be1b-585b9ca067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91D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9425" autoAdjust="0"/>
  </p:normalViewPr>
  <p:slideViewPr>
    <p:cSldViewPr snapToGrid="0" snapToObjects="1">
      <p:cViewPr varScale="1">
        <p:scale>
          <a:sx n="88" d="100"/>
          <a:sy n="88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323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3237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0" y="1156439"/>
            <a:ext cx="8835806" cy="57015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the 29/03/2022, at 08.00hrs Carillion Maintenance Team, attended Marmul Rig Camp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Sewage Lifting Station, (SLS), to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repair sewage pumps. After repairing one pump, the team went to reinstall the pump into the SLS. As they lifted the pump on to the top of the SLS using a steel bar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, the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bar was not kept horizontal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, the pump then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slid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down to the lower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end, the person dropped the bar and the pump trapping his finger between the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pump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the concrete plinth. This caused a fracture and amputation to the top of middle finger. First aider attended to the wound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then he was transferred to the PAC clinic and later to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Badda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Al Summa Hospital for further medical treatment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Incorrect people doing the work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Poor planning of work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Poor Supervision </a:t>
            </a:r>
            <a:endParaRPr lang="en-US" sz="13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Permits not authorized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Hazards and risks not correctly identified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Not using the correct equipment for lifting</a:t>
            </a:r>
            <a:endParaRPr lang="en-US" sz="1300" noProof="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Employee Intervention ignored when applied</a:t>
            </a:r>
            <a:endParaRPr lang="en-US" sz="13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Always ensure you are briefed on the work before you start by your supervisor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you have competent people to do the work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you identify all the hazards before starting the work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you have the right equipment in place before you do the work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that you are out of the line of  fire, away form any risk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that you keep your hands away from pinch points at all times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be empowered to say no if it is unsafe work, use 4 CAAP emergency line to report unsafe work </a:t>
            </a: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46765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400" b="1" dirty="0">
                <a:solidFill>
                  <a:srgbClr val="4472C4"/>
                </a:solidFill>
                <a:latin typeface="Tahoma" pitchFamily="34" charset="0"/>
              </a:rPr>
              <a:t>29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LTI#09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Hands &amp; Fingers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.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33680" y="806205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2900168" y="6400138"/>
            <a:ext cx="493297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Keep Hands Safely Away for Another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74D91-7EF5-418A-8EB1-FCCD48DDF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28" y="3908837"/>
            <a:ext cx="2616287" cy="2269162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752762" y="5869122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5CD47-BD05-DCCE-EFE0-280D368C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028" y="1432137"/>
            <a:ext cx="2616287" cy="2269161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366458" y="2972566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999429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always ensure that the there is clarity on what is in you contract scope of work?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always ensure that you have competent employees in place for the work required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correct PSP are being followed for the scope of work at hand?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you have the correct equipment in place to carryout the task at hand?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you carry out assurance checks to ensure that any process is followed and hardwired into the people on the ground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there is a 2-way clear communication between supervisors and people?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employees are fully aware of the emergency actions to be taken in the event of a major injury?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proper supervision while carrying out the task?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carry out the appropriate assurance checks for your line of work?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CFC838E-E523-49C6-8013-6A20DECB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46765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400" b="1" dirty="0">
                <a:solidFill>
                  <a:srgbClr val="4472C4"/>
                </a:solidFill>
                <a:latin typeface="Tahoma" pitchFamily="34" charset="0"/>
              </a:rPr>
              <a:t>29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LTI#09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Hands &amp; Fingers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.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0849BFA-9A5C-4411-A2B3-5D7C36B3BFBF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d51eac6-a7d5-47f5-a119-63d146adb134"/>
    <ds:schemaRef ds:uri="http://schemas.microsoft.com/sharepoint/v3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10727</TotalTime>
  <Words>788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LTI#09 Final Post UID IRC</dc:title>
  <dc:creator>nazar@umsoman.com</dc:creator>
  <cp:lastModifiedBy>Balushi, Sumaiya MSE36</cp:lastModifiedBy>
  <cp:revision>405</cp:revision>
  <dcterms:created xsi:type="dcterms:W3CDTF">2018-09-24T07:27:56Z</dcterms:created>
  <dcterms:modified xsi:type="dcterms:W3CDTF">2022-10-26T08:41:04Z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