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4" r:id="rId5"/>
    <p:sldId id="275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Cowgill" initials="SC" lastIdx="14" clrIdx="0">
    <p:extLst>
      <p:ext uri="{19B8F6BF-5375-455C-9EA6-DF929625EA0E}">
        <p15:presenceInfo xmlns:p15="http://schemas.microsoft.com/office/powerpoint/2012/main" userId="S::Stephen.Cowgill@carillionalawi.com::8d6486fc-ea5a-4a48-be1b-585b9ca06767" providerId="AD"/>
      </p:ext>
    </p:extLst>
  </p:cmAuthor>
  <p:cmAuthor id="2" name="Simon Shaw" initials="SS" lastIdx="4" clrIdx="1">
    <p:extLst>
      <p:ext uri="{19B8F6BF-5375-455C-9EA6-DF929625EA0E}">
        <p15:presenceInfo xmlns:p15="http://schemas.microsoft.com/office/powerpoint/2012/main" userId="S::Simon.Shaw@carillionalawi.com::260517ff-3f80-4183-a326-b28d1970c007" providerId="AD"/>
      </p:ext>
    </p:extLst>
  </p:cmAuthor>
  <p:cmAuthor id="3" name="Rawahi, Ahmed MSE34" initials="RAM" lastIdx="1" clrIdx="2">
    <p:extLst>
      <p:ext uri="{19B8F6BF-5375-455C-9EA6-DF929625EA0E}">
        <p15:presenceInfo xmlns:p15="http://schemas.microsoft.com/office/powerpoint/2012/main" userId="S::Ahmed.AB.Rawahi@pdo.co.om::e41cf67c-bf06-4715-b50f-6c746bdcc7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8" autoAdjust="0"/>
  </p:normalViewPr>
  <p:slideViewPr>
    <p:cSldViewPr>
      <p:cViewPr varScale="1">
        <p:scale>
          <a:sx n="96" d="100"/>
          <a:sy n="96" d="100"/>
        </p:scale>
        <p:origin x="8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339" y="1"/>
            <a:ext cx="3038061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655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339" y="8831655"/>
            <a:ext cx="3038061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55AA87-4B92-460C-977B-0D3A2F64F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3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39" y="1"/>
            <a:ext cx="3038061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276" y="4415828"/>
            <a:ext cx="5141849" cy="41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655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339" y="8831655"/>
            <a:ext cx="3038061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9EFC2-B0DD-4BF2-8694-068D2DFD7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41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8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937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5B704AD-0DEC-4276-A217-14915B9E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920DC4-FE34-4663-8FB7-16362F8E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085B925-3865-4333-AFCB-ABF9FE11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F1380D9-E0BB-484F-BE96-17EE0360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81B74-92C0-4899-8AEC-B63DF05B8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669" y="926384"/>
            <a:ext cx="2714531" cy="2936078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96048" y="1066192"/>
            <a:ext cx="5633251" cy="38625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sz="12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</a:rPr>
              <a:t>  02</a:t>
            </a:r>
            <a:r>
              <a:rPr lang="en-US" sz="1200" b="1" baseline="30000" dirty="0">
                <a:solidFill>
                  <a:srgbClr val="333399"/>
                </a:solidFill>
                <a:latin typeface="Tahoma" pitchFamily="34" charset="0"/>
              </a:rPr>
              <a:t>nd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</a:rPr>
              <a:t> June 2021		     Title: LTI#13 ( slip &amp; fall)</a:t>
            </a: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defRPr/>
            </a:pPr>
            <a:r>
              <a:rPr lang="en-US" sz="1600" dirty="0">
                <a:latin typeface="Tahoma" pitchFamily="34" charset="0"/>
              </a:rPr>
              <a:t>An employee was descending a small flight of stairs he misjudged the final step causing him to slip and twist his left foot resulting in a minor fracture to his ankle.</a:t>
            </a:r>
          </a:p>
          <a:p>
            <a:pPr algn="just">
              <a:defRPr/>
            </a:pPr>
            <a:endParaRPr lang="en-US" sz="100" dirty="0">
              <a:latin typeface="Tahoma" pitchFamily="34" charset="0"/>
            </a:endParaRPr>
          </a:p>
          <a:p>
            <a:pPr marL="117475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40322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ahoma" pitchFamily="34" charset="0"/>
              </a:rPr>
              <a:t>Always hold the hand rails when using steps/stairs, remember the 3 points of contact rule</a:t>
            </a:r>
          </a:p>
          <a:p>
            <a:pPr marL="40322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ahoma" pitchFamily="34" charset="0"/>
              </a:rPr>
              <a:t>Always pay attention to your footing</a:t>
            </a:r>
          </a:p>
          <a:p>
            <a:pPr marL="40322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ahoma" pitchFamily="34" charset="0"/>
              </a:rPr>
              <a:t>Always talk to someone if you have personal problems that may be causing you concern</a:t>
            </a:r>
          </a:p>
          <a:p>
            <a:pPr marL="40322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ahoma" pitchFamily="34" charset="0"/>
              </a:rPr>
              <a:t>Always report accidents immediately</a:t>
            </a:r>
            <a:endParaRPr lang="en-US" sz="1100" b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459974" y="5533533"/>
            <a:ext cx="5105400" cy="584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Be Aware when using the Stairs, </a:t>
            </a:r>
          </a:p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never fail to hold the rail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7" name="Group 131"/>
          <p:cNvGrpSpPr>
            <a:grpSpLocks/>
          </p:cNvGrpSpPr>
          <p:nvPr/>
        </p:nvGrpSpPr>
        <p:grpSpPr bwMode="auto">
          <a:xfrm>
            <a:off x="8304307" y="3124200"/>
            <a:ext cx="364427" cy="627220"/>
            <a:chOff x="3504" y="544"/>
            <a:chExt cx="2287" cy="1855"/>
          </a:xfrm>
        </p:grpSpPr>
        <p:sp>
          <p:nvSpPr>
            <p:cNvPr id="8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 descr="99ef7c5e-e4ab-4004-98f7-9e1fc3933a7a@EURPRD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69" y="3930030"/>
            <a:ext cx="2890837" cy="26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554" y="5642054"/>
            <a:ext cx="9906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351838" cy="455509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conduct regular Hazard Hunts with your staff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conduct awareness sessions on Slips, Trips &amp; Falls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regularly communicate the 3 points of contact method for using steps / stairs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employees are wearing correctly fitted PPE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regularly remind staff to report all accidents immediately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conduct regular ‘Show me How’ interactions during ‘</a:t>
            </a:r>
            <a:r>
              <a:rPr lang="en-US" sz="1400" dirty="0" err="1">
                <a:solidFill>
                  <a:srgbClr val="0033CC"/>
                </a:solidFill>
                <a:latin typeface="+mj-lt"/>
                <a:sym typeface="Wingdings" pitchFamily="2" charset="2"/>
              </a:rPr>
              <a:t>Gemba</a:t>
            </a: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’ Walks, Site Visits and as daily routine assurance checks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eaLnBrk="1" hangingPunct="1">
              <a:defRPr/>
            </a:pPr>
            <a:endParaRPr lang="en-US" sz="1400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242621" y="855762"/>
            <a:ext cx="84330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/>
            <a:r>
              <a:rPr lang="en-GB" sz="14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</a:rPr>
              <a:t>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nguage xmlns="4880e4f8-4b7d-4bdd-91e3-e10d47036eca">English</Language>
    <DocId xmlns="4880e4f8-4b7d-4bdd-91e3-e10d47036eca">92650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ACF46C6F-070D-40A4-B21F-D63FE5060A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29FC5D-7BAC-47A2-9D47-EF438241631F}"/>
</file>

<file path=customXml/itemProps3.xml><?xml version="1.0" encoding="utf-8"?>
<ds:datastoreItem xmlns:ds="http://schemas.openxmlformats.org/officeDocument/2006/customXml" ds:itemID="{417CDCFD-C2C6-4ECC-85D9-E8AEE3BFF834}">
  <ds:schemaRefs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11485</TotalTime>
  <Words>459</Words>
  <Application>Microsoft Office PowerPoint</Application>
  <PresentationFormat>On-screen Show (4:3)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Tahoma</vt:lpstr>
      <vt:lpstr>Times New Roman</vt:lpstr>
      <vt:lpstr>Default Design</vt:lpstr>
      <vt:lpstr>PowerPoint Presentation</vt:lpstr>
      <vt:lpstr>PowerPoint Presentation</vt:lpstr>
    </vt:vector>
  </TitlesOfParts>
  <Company>Shell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LTI#13 Carillion QAQC</dc:title>
  <dc:creator>MU93647</dc:creator>
  <cp:lastModifiedBy>Balushi, Sumaiya MSE36</cp:lastModifiedBy>
  <cp:revision>957</cp:revision>
  <cp:lastPrinted>2020-10-01T10:13:46Z</cp:lastPrinted>
  <dcterms:created xsi:type="dcterms:W3CDTF">2001-05-03T06:07:08Z</dcterms:created>
  <dcterms:modified xsi:type="dcterms:W3CDTF">2022-08-09T09:56:18Z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