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99D16F-1747-43B2-5F13-F15760158DCB}" name="Sivasubramanian.B" initials="S" userId="S::13766@LTHE.IN::0e6a874c-5d46-4af7-831a-a00445a893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C00"/>
    <a:srgbClr val="FFC91D"/>
    <a:srgbClr val="EAEAEA"/>
    <a:srgbClr val="F2F3D7"/>
    <a:srgbClr val="24A316"/>
    <a:srgbClr val="16942A"/>
    <a:srgbClr val="FDD6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249" autoAdjust="0"/>
  </p:normalViewPr>
  <p:slideViewPr>
    <p:cSldViewPr snapToGrid="0" snapToObjects="1">
      <p:cViewPr varScale="1">
        <p:scale>
          <a:sx n="97" d="100"/>
          <a:sy n="97" d="100"/>
        </p:scale>
        <p:origin x="9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66" d="100"/>
          <a:sy n="66" d="100"/>
        </p:scale>
        <p:origin x="2550" y="-3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10/08/2022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48845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10/08/2022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8E2BB-7A4E-46B5-BE6E-644FF91D8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953" y="3535150"/>
            <a:ext cx="3403363" cy="2381650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83487"/>
            <a:ext cx="7791263" cy="51706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 03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Oct’21 at 14:36:46Hrs in Mabrouk-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Saih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Rawl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graded road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yello</a:t>
            </a:r>
            <a:r>
              <a:rPr lang="en-US" sz="1400" dirty="0">
                <a:latin typeface="Calibri" panose="020F0502020204030204" pitchFamily="34" charset="0"/>
              </a:rPr>
              <a:t>w plate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vehicle was overtaking on a dust cloud and had a head on collision with the water tanker which was travelling from Mabrouk to Saih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Rawl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that resulted in a fatal injury to the driver and multiple fractures to the co-passenger.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</a:t>
            </a:r>
            <a:r>
              <a:rPr kumimoji="0" lang="en-GB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Use of non PDO Spec vehicle in PDO concession area.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Overtaking in dust cloud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Over speeding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Use of Non-approved vehicle.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Driver not trained to DDC.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Unauthorized visit to PDO concession area.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chemeClr val="accent1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>
              <a:defRPr/>
            </a:pPr>
            <a:endParaRPr lang="en-US" sz="1200" dirty="0">
              <a:latin typeface="Calibri" panose="020F0502020204030204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Do not overtake in dust cloud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Always ensure to use approved transportation for commuting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Always comply with speed limit and follow defensive driving techniques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Tahoma" pitchFamily="34" charset="0"/>
              </a:rPr>
              <a:t> Always follow company process when visiting the site</a:t>
            </a:r>
          </a:p>
          <a:p>
            <a:pPr>
              <a:buFont typeface="Arial" pitchFamily="34" charset="0"/>
              <a:buChar char="•"/>
              <a:defRPr/>
            </a:pPr>
            <a:endParaRPr lang="en-US" sz="1400" dirty="0">
              <a:latin typeface="Calibri" panose="020F0502020204030204" pitchFamily="34" charset="0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03/10/2021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Fat#02/LTI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#22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C4P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507628" y="1076176"/>
            <a:ext cx="6476693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674746" y="552435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704E28-E38A-4DAD-B155-5A4578D635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554" y="1214349"/>
            <a:ext cx="3403363" cy="2075427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709367" y="2884953"/>
            <a:ext cx="336550" cy="54451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6CF6E8A-4D63-40C7-B031-A326FCDBA224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PDO Second Alert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D0D5A8F-7B19-49E6-B6F1-6FA959CC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4" y="525721"/>
            <a:ext cx="115066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lvl="0" indent="-114300" algn="just">
              <a:defRPr/>
            </a:pPr>
            <a:r>
              <a:rPr lang="en-GB" sz="1400" b="1" dirty="0">
                <a:solidFill>
                  <a:prstClr val="black"/>
                </a:solidFill>
                <a:latin typeface="Tahoma" pitchFamily="34" charset="0"/>
              </a:rPr>
              <a:t>Date:</a:t>
            </a:r>
            <a:r>
              <a:rPr lang="en-GB" sz="1200" b="1" dirty="0">
                <a:solidFill>
                  <a:srgbClr val="4472C4"/>
                </a:solidFill>
                <a:latin typeface="Tahoma" pitchFamily="34" charset="0"/>
              </a:rPr>
              <a:t>03/10/2021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Incident title: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FAT#02/LTI#22                           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Pattern:</a:t>
            </a:r>
            <a:r>
              <a:rPr lang="en-US" sz="12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MVI                                   </a:t>
            </a:r>
            <a:r>
              <a:rPr lang="en-US" sz="1600" b="1" dirty="0">
                <a:solidFill>
                  <a:srgbClr val="4472C4"/>
                </a:solidFill>
                <a:latin typeface="Tahoma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Potential severity: </a:t>
            </a:r>
            <a:r>
              <a:rPr lang="en-US" sz="1300" b="1" dirty="0">
                <a:solidFill>
                  <a:schemeClr val="accent1"/>
                </a:solidFill>
                <a:latin typeface="Tahoma" pitchFamily="34" charset="0"/>
              </a:rPr>
              <a:t>C4P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1812193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the drivers have undergone DD training? 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the vehicles are in compliance to SP-2000 requirements?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visits of coastal based employees of subcontractors are with due approvals?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the visitors use only approved vehicles after the designated hubs in PDO concession areas?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access control in the camp and site?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immediate escalation to Senior management for any unauthorized unplanned visits observed?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the intervention when you witness an unsafe act or unsafe condition?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3B29FA-CF16-47D7-88EB-0878103AF2B6}"/>
              </a:ext>
            </a:extLst>
          </p:cNvPr>
          <p:cNvSpPr/>
          <p:nvPr/>
        </p:nvSpPr>
        <p:spPr>
          <a:xfrm>
            <a:off x="167473" y="0"/>
            <a:ext cx="12021178" cy="523220"/>
          </a:xfrm>
          <a:prstGeom prst="rect">
            <a:avLst/>
          </a:prstGeom>
          <a:solidFill>
            <a:srgbClr val="FFC91D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b="1" dirty="0">
                <a:solidFill>
                  <a:srgbClr val="00B050"/>
                </a:solidFill>
                <a:latin typeface="Calibri" panose="020F0502020204030204" pitchFamily="34" charset="0"/>
                <a:ea typeface="MS PGothic" pitchFamily="34" charset="-128"/>
                <a:cs typeface="+mj-cs"/>
              </a:rPr>
              <a:t>Management Self Audit</a:t>
            </a:r>
            <a:endParaRPr lang="en-US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92658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purl.org/dc/elements/1.1/"/>
    <ds:schemaRef ds:uri="9d51eac6-a7d5-47f5-a119-63d146adb134"/>
    <ds:schemaRef ds:uri="http://schemas.microsoft.com/sharepoint/v3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AD17B07-4566-4797-8C76-97BA322A804C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10184</TotalTime>
  <Words>580</Words>
  <Application>Microsoft Office PowerPoint</Application>
  <PresentationFormat>Widescreen</PresentationFormat>
  <Paragraphs>58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LTI#22- FAT#02- L&amp;T</dc:title>
  <dc:creator>nazar@umsoman.com</dc:creator>
  <cp:lastModifiedBy>Balushi, Sumaiya MSE36</cp:lastModifiedBy>
  <cp:revision>570</cp:revision>
  <dcterms:created xsi:type="dcterms:W3CDTF">2018-09-24T07:27:56Z</dcterms:created>
  <dcterms:modified xsi:type="dcterms:W3CDTF">2022-08-10T04:28:28Z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