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91D"/>
    <a:srgbClr val="FFFC00"/>
    <a:srgbClr val="EAEAEA"/>
    <a:srgbClr val="F2F3D7"/>
    <a:srgbClr val="24A316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7" autoAdjust="0"/>
    <p:restoredTop sz="95878" autoAdjust="0"/>
  </p:normalViewPr>
  <p:slideViewPr>
    <p:cSldViewPr snapToGrid="0" snapToObjects="1">
      <p:cViewPr varScale="1">
        <p:scale>
          <a:sx n="94" d="100"/>
          <a:sy n="94" d="100"/>
        </p:scale>
        <p:origin x="7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10/08/2022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4993061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strap line should be the main point you want to get across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pPr defTabSz="931774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F88714CE-FB4E-4316-BED5-DE0DF6B1D8E5}" type="slidenum">
              <a:rPr lang="en-US">
                <a:solidFill>
                  <a:prstClr val="black"/>
                </a:solidFill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lang="en-US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43" y="1446402"/>
            <a:ext cx="7791263" cy="45320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Worker sustained fracture at his righthand metacarpal bone from the portable drilling machine , while he was attempting to drill a 10 mm hole in a 32 mm hydrotesting blind.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Improper use of tool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   working without supervision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   Short cut and was in a haste</a:t>
            </a:r>
          </a:p>
          <a:p>
            <a:pPr lvl="1">
              <a:buFont typeface="Arial" pitchFamily="34" charset="0"/>
              <a:buChar char="•"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chemeClr val="accent1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latin typeface="Calibri" panose="020F0502020204030204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Tahoma" pitchFamily="34" charset="0"/>
              </a:rPr>
              <a:t>Use right tool for the right job. No short cut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Tahoma" pitchFamily="34" charset="0"/>
              </a:rPr>
              <a:t>Obtain work permit, safety briefing and precautions taken prior to start any work activity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Tahoma" pitchFamily="34" charset="0"/>
              </a:rPr>
              <a:t>NO supervisor – No work. Ensure sufficient supervisors available to manage  every work safely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Tahoma" pitchFamily="34" charset="0"/>
              </a:rPr>
              <a:t>Ensure right tools are available as part of planning for any activity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588417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200" b="1" dirty="0">
                <a:solidFill>
                  <a:srgbClr val="4472C4"/>
                </a:solidFill>
                <a:latin typeface="Tahoma" pitchFamily="34" charset="0"/>
              </a:rPr>
              <a:t>29/10/2021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LTI#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26                        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Hands and fingers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C3P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31097" y="995287"/>
            <a:ext cx="6692718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B0C10-6BEE-4224-92C5-43E7CC853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727" y="1395397"/>
            <a:ext cx="2524380" cy="2238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AB097D-BD85-48C9-85C2-83C2E9EB4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7728" y="3788793"/>
            <a:ext cx="2524380" cy="2286000"/>
          </a:xfrm>
          <a:prstGeom prst="rect">
            <a:avLst/>
          </a:prstGeom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0B282E9E-78BB-4311-AE88-FC73871B1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137994"/>
              </p:ext>
            </p:extLst>
          </p:nvPr>
        </p:nvGraphicFramePr>
        <p:xfrm>
          <a:off x="1253607" y="6372787"/>
          <a:ext cx="611676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6769">
                  <a:extLst>
                    <a:ext uri="{9D8B030D-6E8A-4147-A177-3AD203B41FA5}">
                      <a16:colId xmlns:a16="http://schemas.microsoft.com/office/drawing/2014/main" val="2242858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USE THE RIGHT TOOL, FOR THE RIGHT JOB IN THE RIGHT 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245483"/>
                  </a:ext>
                </a:extLst>
              </a:tr>
            </a:tbl>
          </a:graphicData>
        </a:graphic>
      </p:graphicFrame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575358" y="3361231"/>
            <a:ext cx="575472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606458" y="5772898"/>
            <a:ext cx="504383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523875" y="1085196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2019920"/>
            <a:ext cx="1092819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review and ensure that your employees are using right tool for the use 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vertical  communication maintained between supervisors and workers are effective 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all your activities are planned properly</a:t>
            </a:r>
          </a:p>
          <a:p>
            <a:pPr>
              <a:defRPr/>
            </a:pPr>
            <a:endParaRPr lang="en-US" sz="1600" dirty="0"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86E8972-4FC0-45F2-9304-31EA69F0C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588417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200" b="1" dirty="0">
                <a:solidFill>
                  <a:srgbClr val="4472C4"/>
                </a:solidFill>
                <a:latin typeface="Tahoma" pitchFamily="34" charset="0"/>
              </a:rPr>
              <a:t>29/10/2021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LTI#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26                        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Hands and fingers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C3P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92662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www.w3.org/XML/1998/namespace"/>
    <ds:schemaRef ds:uri="http://schemas.microsoft.com/sharepoint/v3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9d51eac6-a7d5-47f5-a119-63d146adb134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15DF97F-A487-4B5C-BCD6-D39783CC5F31}"/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14414</TotalTime>
  <Words>507</Words>
  <Application>Microsoft Office PowerPoint</Application>
  <PresentationFormat>Widescreen</PresentationFormat>
  <Paragraphs>59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LTI#26QAQC</dc:title>
  <dc:creator>nazar@umsoman.com</dc:creator>
  <cp:lastModifiedBy>Balushi, Sumaiya MSE36</cp:lastModifiedBy>
  <cp:revision>425</cp:revision>
  <cp:lastPrinted>2021-12-28T07:19:02Z</cp:lastPrinted>
  <dcterms:created xsi:type="dcterms:W3CDTF">2018-09-24T07:27:56Z</dcterms:created>
  <dcterms:modified xsi:type="dcterms:W3CDTF">2022-08-10T05:29:00Z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