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006600"/>
    <a:srgbClr val="003300"/>
    <a:srgbClr val="993300"/>
    <a:srgbClr val="000099"/>
    <a:srgbClr val="CC0000"/>
    <a:srgbClr val="FF9933"/>
    <a:srgbClr val="FF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3792" autoAdjust="0"/>
  </p:normalViewPr>
  <p:slideViewPr>
    <p:cSldViewPr>
      <p:cViewPr varScale="1">
        <p:scale>
          <a:sx n="93" d="100"/>
          <a:sy n="93" d="100"/>
        </p:scale>
        <p:origin x="9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4283767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51519" y="1275869"/>
            <a:ext cx="5328593" cy="4216539"/>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algn="just" eaLnBrk="1" hangingPunct="1">
              <a:defRPr/>
            </a:pPr>
            <a:r>
              <a:rPr lang="en-GB" sz="1200" dirty="0">
                <a:solidFill>
                  <a:srgbClr val="000000"/>
                </a:solidFill>
                <a:latin typeface="Arial" pitchFamily="34" charset="0"/>
              </a:rPr>
              <a:t>On 08 June 2021 at about 05:15 hrs., an Anwaar Sadad employee of age 59 years, (Bangladesh national)  found unresponsive at his room. Immediately the Site In-charge informed to Sahara PAC Rima Male Nurse / PDO Rima HSE. Male Nurse rushed to his room and administered AED but no shock advised. Started CPR for half an hour but no sign of life.  Despite of all medical efforts  he was declared dead. </a:t>
            </a:r>
            <a:endParaRPr lang="en-US" sz="1200" dirty="0">
              <a:solidFill>
                <a:srgbClr val="000000"/>
              </a:solidFill>
              <a:latin typeface="Arial" pitchFamily="34" charset="0"/>
            </a:endParaRPr>
          </a:p>
          <a:p>
            <a:pPr marL="342900" indent="-342900" eaLnBrk="1" hangingPunct="1">
              <a:defRPr/>
            </a:pPr>
            <a:endParaRPr lang="en-US" sz="1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lvl="0" indent="-171450" algn="just" eaLnBrk="1" hangingPunct="1">
              <a:buFont typeface="Wingdings" pitchFamily="2" charset="2"/>
              <a:buChar char="§"/>
              <a:defRPr/>
            </a:pPr>
            <a:r>
              <a:rPr lang="en-US" sz="1200" dirty="0">
                <a:solidFill>
                  <a:srgbClr val="000000"/>
                </a:solidFill>
                <a:latin typeface="Arial" pitchFamily="34" charset="0"/>
              </a:rPr>
              <a:t>Disclose any illness to your doctor if you are unwell.</a:t>
            </a:r>
          </a:p>
          <a:p>
            <a:pPr marL="171450" indent="-171450" algn="just" eaLnBrk="1" hangingPunct="1">
              <a:buFont typeface="Wingdings" pitchFamily="2" charset="2"/>
              <a:buChar char="§"/>
              <a:defRPr/>
            </a:pPr>
            <a:r>
              <a:rPr lang="en-US" sz="1200" dirty="0">
                <a:solidFill>
                  <a:srgbClr val="000000"/>
                </a:solidFill>
                <a:latin typeface="Arial" pitchFamily="34" charset="0"/>
              </a:rPr>
              <a:t>If anyone feels discomfort, it shall be informed to your colleagues / supervisor with out delay.</a:t>
            </a:r>
          </a:p>
          <a:p>
            <a:pPr marL="171450" indent="-171450" algn="just" eaLnBrk="1" hangingPunct="1">
              <a:buFont typeface="Wingdings" pitchFamily="2" charset="2"/>
              <a:buChar char="§"/>
              <a:defRPr/>
            </a:pPr>
            <a:r>
              <a:rPr lang="en-US" sz="1200" dirty="0">
                <a:solidFill>
                  <a:srgbClr val="000000"/>
                </a:solidFill>
                <a:latin typeface="Arial" pitchFamily="34" charset="0"/>
              </a:rPr>
              <a:t>In case of Emergency, EMR system need to be followed and call 5555 for seeking help</a:t>
            </a:r>
          </a:p>
          <a:p>
            <a:pPr eaLnBrk="1" hangingPunct="1">
              <a:buFont typeface="Arial" pitchFamily="34" charset="0"/>
              <a:buChar char="•"/>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8" y="838200"/>
            <a:ext cx="8633002"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08 June 2021                         Incident title: NAD#12 </a:t>
            </a:r>
          </a:p>
        </p:txBody>
      </p:sp>
      <p:pic>
        <p:nvPicPr>
          <p:cNvPr id="6" name="Picture 5">
            <a:extLst>
              <a:ext uri="{FF2B5EF4-FFF2-40B4-BE49-F238E27FC236}">
                <a16:creationId xmlns:a16="http://schemas.microsoft.com/office/drawing/2014/main" id="{56BE3879-62AB-4519-BBAF-B3BEF65D26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8823" y="1259051"/>
            <a:ext cx="3193087" cy="2130195"/>
          </a:xfrm>
          <a:prstGeom prst="rect">
            <a:avLst/>
          </a:prstGeom>
        </p:spPr>
      </p:pic>
      <p:pic>
        <p:nvPicPr>
          <p:cNvPr id="7" name="Picture 6">
            <a:extLst>
              <a:ext uri="{FF2B5EF4-FFF2-40B4-BE49-F238E27FC236}">
                <a16:creationId xmlns:a16="http://schemas.microsoft.com/office/drawing/2014/main" id="{4A7E8D9F-2DCF-4346-B962-E2661A766F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21664" y="3572202"/>
            <a:ext cx="3193087" cy="2340212"/>
          </a:xfrm>
          <a:prstGeom prst="rect">
            <a:avLst/>
          </a:prstGeom>
        </p:spPr>
      </p:pic>
      <p:grpSp>
        <p:nvGrpSpPr>
          <p:cNvPr id="8" name="Group 131">
            <a:extLst>
              <a:ext uri="{FF2B5EF4-FFF2-40B4-BE49-F238E27FC236}">
                <a16:creationId xmlns:a16="http://schemas.microsoft.com/office/drawing/2014/main" id="{112132D6-648F-4B2C-9D01-FC3D169B3F0E}"/>
              </a:ext>
            </a:extLst>
          </p:cNvPr>
          <p:cNvGrpSpPr>
            <a:grpSpLocks/>
          </p:cNvGrpSpPr>
          <p:nvPr/>
        </p:nvGrpSpPr>
        <p:grpSpPr bwMode="auto">
          <a:xfrm>
            <a:off x="8673083" y="3013541"/>
            <a:ext cx="336550" cy="544513"/>
            <a:chOff x="3504" y="544"/>
            <a:chExt cx="2287" cy="1855"/>
          </a:xfrm>
        </p:grpSpPr>
        <p:sp>
          <p:nvSpPr>
            <p:cNvPr id="9" name="Line 129">
              <a:extLst>
                <a:ext uri="{FF2B5EF4-FFF2-40B4-BE49-F238E27FC236}">
                  <a16:creationId xmlns:a16="http://schemas.microsoft.com/office/drawing/2014/main" id="{6ECC2900-9E2D-4A0E-869E-7C37EE8F272D}"/>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0" name="Line 130">
              <a:extLst>
                <a:ext uri="{FF2B5EF4-FFF2-40B4-BE49-F238E27FC236}">
                  <a16:creationId xmlns:a16="http://schemas.microsoft.com/office/drawing/2014/main" id="{F65286FE-2199-444D-A5E1-B182DDD095EC}"/>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1" name="Freeform 132">
            <a:extLst>
              <a:ext uri="{FF2B5EF4-FFF2-40B4-BE49-F238E27FC236}">
                <a16:creationId xmlns:a16="http://schemas.microsoft.com/office/drawing/2014/main" id="{90C6D286-6196-41A1-879C-623084914DB8}"/>
              </a:ext>
            </a:extLst>
          </p:cNvPr>
          <p:cNvSpPr>
            <a:spLocks/>
          </p:cNvSpPr>
          <p:nvPr/>
        </p:nvSpPr>
        <p:spPr bwMode="auto">
          <a:xfrm>
            <a:off x="8574710" y="565825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3" name="TextBox 16">
            <a:extLst>
              <a:ext uri="{FF2B5EF4-FFF2-40B4-BE49-F238E27FC236}">
                <a16:creationId xmlns:a16="http://schemas.microsoft.com/office/drawing/2014/main" id="{DA3B41C2-FCB2-4910-8880-142A830CC870}"/>
              </a:ext>
            </a:extLst>
          </p:cNvPr>
          <p:cNvSpPr txBox="1">
            <a:spLocks noChangeArrowheads="1"/>
          </p:cNvSpPr>
          <p:nvPr/>
        </p:nvSpPr>
        <p:spPr bwMode="auto">
          <a:xfrm>
            <a:off x="259478" y="5614347"/>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Stay fit and maintain healthy life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92628</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40CED6-5D46-48F9-AA8C-C07F80B38C21}"/>
</file>

<file path=customXml/itemProps2.xml><?xml version="1.0" encoding="utf-8"?>
<ds:datastoreItem xmlns:ds="http://schemas.openxmlformats.org/officeDocument/2006/customXml" ds:itemID="{2AC591C8-C70B-4D62-872A-E13F4EF6466D}">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063717B2-AD3D-47D9-8D32-419BDD6A95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11467</TotalTime>
  <Words>170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Tahoma</vt:lpstr>
      <vt:lpstr>Times New Roman</vt:lpstr>
      <vt:lpstr>Wingdings</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NAD#12 Post DPIRC Final pack</dc:title>
  <dc:creator>MU93647</dc:creator>
  <cp:lastModifiedBy>Balushi, Sumaiya MSE36</cp:lastModifiedBy>
  <cp:revision>1407</cp:revision>
  <cp:lastPrinted>2014-02-13T05:40:56Z</cp:lastPrinted>
  <dcterms:created xsi:type="dcterms:W3CDTF">2001-05-03T06:07:08Z</dcterms:created>
  <dcterms:modified xsi:type="dcterms:W3CDTF">2022-07-25T07:51:55Z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