
<file path=[Content_Types].xml><?xml version="1.0" encoding="utf-8"?>
<Types xmlns="http://schemas.openxmlformats.org/package/2006/content-types"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8"/>
  </p:notesMasterIdLst>
  <p:sldIdLst>
    <p:sldId id="257" r:id="rId5"/>
    <p:sldId id="262" r:id="rId6"/>
    <p:sldId id="264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9900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 varScale="1">
        <p:scale>
          <a:sx n="110" d="100"/>
          <a:sy n="110" d="100"/>
        </p:scale>
        <p:origin x="-1692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21EBC-3BC0-4A07-B348-7CD12B0C445F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8087AE-E409-4003-B62E-2C0E94664BF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8087AE-E409-4003-B62E-2C0E94664BF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F1A0A-BF52-4278-ACC0-7E8FA2A32CAC}" type="datetimeFigureOut">
              <a:rPr lang="en-US" smtClean="0"/>
              <a:pPr/>
              <a:t>22/12/2014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02F58E-0D41-440B-B912-1A5118F5CDB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PPT option2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-10814" y="0"/>
            <a:ext cx="9154814" cy="6858000"/>
          </a:xfr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286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8000"/>
                </a:solidFill>
              </a:rPr>
              <a:t>Health Performance Indicators </a:t>
            </a:r>
            <a:br>
              <a:rPr lang="en-US" b="1" dirty="0" smtClean="0">
                <a:solidFill>
                  <a:srgbClr val="008000"/>
                </a:solidFill>
              </a:rPr>
            </a:br>
            <a:r>
              <a:rPr lang="en-US" b="1" dirty="0" smtClean="0">
                <a:solidFill>
                  <a:srgbClr val="008000"/>
                </a:solidFill>
              </a:rPr>
              <a:t>2014</a:t>
            </a:r>
            <a:endParaRPr lang="en-US" b="1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Occupational Health performance YTD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351783" y="1504807"/>
          <a:ext cx="8273601" cy="4587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757867"/>
                <a:gridCol w="2757867"/>
                <a:gridCol w="2757867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Occupational illnesses PDO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TROIF </a:t>
                      </a:r>
                      <a:r>
                        <a:rPr lang="en-US" baseline="0" dirty="0" smtClean="0"/>
                        <a:t> PDO only</a:t>
                      </a:r>
                      <a:endParaRPr 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0.18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Occupational illnesses contractors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474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54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FTW</a:t>
                      </a:r>
                      <a:r>
                        <a:rPr lang="en-US" baseline="0" dirty="0" smtClean="0"/>
                        <a:t> medicals undertaken-PDO only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1385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Number of emergency Medical evacuation-PDO &amp; Contractors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230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NAD</a:t>
                      </a:r>
                      <a:r>
                        <a:rPr lang="en-US" baseline="0" dirty="0" smtClean="0"/>
                        <a:t> Cases-</a:t>
                      </a:r>
                      <a:r>
                        <a:rPr lang="en-US" dirty="0" smtClean="0"/>
                        <a:t>PDO &amp; Contractors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NAD rate/Million Man-hours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0.057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Not</a:t>
                      </a:r>
                      <a:r>
                        <a:rPr lang="en-US" baseline="0" dirty="0" smtClean="0"/>
                        <a:t> available waiting for man-hours from MSE.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97C820-4E37-4BCE-828F-DC066C168A63}" type="slidenum">
              <a:rPr lang="en-GB" smtClean="0"/>
              <a:pPr>
                <a:defRPr/>
              </a:pPr>
              <a:t>2</a:t>
            </a:fld>
            <a:endParaRPr lang="en-GB"/>
          </a:p>
        </p:txBody>
      </p:sp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169863" y="212725"/>
            <a:ext cx="8812212" cy="511175"/>
          </a:xfrm>
        </p:spPr>
        <p:txBody>
          <a:bodyPr>
            <a:normAutofit fontScale="90000"/>
          </a:bodyPr>
          <a:lstStyle/>
          <a:p>
            <a:r>
              <a:rPr lang="en-US" sz="3600" dirty="0" err="1" smtClean="0">
                <a:solidFill>
                  <a:schemeClr val="bg1"/>
                </a:solidFill>
              </a:rPr>
              <a:t>Ndat</a:t>
            </a:r>
            <a:endParaRPr lang="en-US" sz="3600" dirty="0" smtClean="0">
              <a:solidFill>
                <a:schemeClr val="bg1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>
          <a:xfrm>
            <a:off x="304800" y="685800"/>
            <a:ext cx="5029200" cy="5175250"/>
          </a:xfrm>
        </p:spPr>
        <p:txBody>
          <a:bodyPr/>
          <a:lstStyle/>
          <a:p>
            <a:pPr>
              <a:buFontTx/>
              <a:buNone/>
            </a:pPr>
            <a:r>
              <a:rPr lang="en-US" sz="1600" b="1" dirty="0" smtClean="0"/>
              <a:t>NAD Analysis 2014</a:t>
            </a:r>
          </a:p>
          <a:p>
            <a:pPr>
              <a:buFontTx/>
              <a:buNone/>
            </a:pPr>
            <a:endParaRPr lang="en-US" sz="1200" dirty="0" smtClean="0"/>
          </a:p>
          <a:p>
            <a:r>
              <a:rPr lang="en-GB" sz="1400" b="1" dirty="0" smtClean="0"/>
              <a:t>Non Accidental Deaths:  </a:t>
            </a:r>
            <a:r>
              <a:rPr lang="en-GB" sz="1400" dirty="0" smtClean="0"/>
              <a:t>10 </a:t>
            </a:r>
          </a:p>
          <a:p>
            <a:r>
              <a:rPr lang="en-GB" sz="1400" b="1" dirty="0" smtClean="0"/>
              <a:t>Nationality:</a:t>
            </a:r>
            <a:r>
              <a:rPr lang="en-GB" sz="1400" dirty="0" smtClean="0"/>
              <a:t>  80% Indian subcontinent,  20%  Omani origin</a:t>
            </a:r>
          </a:p>
          <a:p>
            <a:r>
              <a:rPr lang="en-GB" sz="1400" b="1" dirty="0" smtClean="0"/>
              <a:t>Cause of death:</a:t>
            </a:r>
            <a:r>
              <a:rPr lang="en-GB" sz="1400" dirty="0" smtClean="0"/>
              <a:t> Heart attack 50%, suicide 20%, Alcohol 20%, Convulsion 10%</a:t>
            </a:r>
            <a:endParaRPr lang="en-GB" sz="1400" b="1" dirty="0" smtClean="0"/>
          </a:p>
          <a:p>
            <a:pPr>
              <a:buFontTx/>
              <a:buNone/>
            </a:pPr>
            <a:r>
              <a:rPr lang="en-GB" sz="1800" b="1" dirty="0" smtClean="0"/>
              <a:t>Key learning:</a:t>
            </a:r>
          </a:p>
          <a:p>
            <a:pPr lvl="1"/>
            <a:r>
              <a:rPr lang="en-GB" sz="1600" dirty="0" smtClean="0"/>
              <a:t>Alcohol and substance abuse is an emerging problem- raise awareness and implement more stringent measures like alcohol random testing.</a:t>
            </a:r>
          </a:p>
          <a:p>
            <a:pPr lvl="1"/>
            <a:r>
              <a:rPr lang="en-GB" sz="1600" dirty="0" smtClean="0"/>
              <a:t>Suicide hitting back again-improve living conditions and employees welfare</a:t>
            </a:r>
          </a:p>
          <a:p>
            <a:pPr lvl="1"/>
            <a:r>
              <a:rPr lang="en-GB" sz="1600" dirty="0" smtClean="0"/>
              <a:t>Some staff have been deployed to site without medical check-up- improve compliance and strengthen follow up of employees with chronic medical conditions.</a:t>
            </a:r>
          </a:p>
          <a:p>
            <a:pPr lvl="1"/>
            <a:r>
              <a:rPr lang="en-GB" sz="1600" dirty="0" smtClean="0"/>
              <a:t>Improve  duty of care and communication between employers and employees.</a:t>
            </a:r>
            <a:endParaRPr lang="en-GB" sz="1200" dirty="0" smtClean="0"/>
          </a:p>
          <a:p>
            <a:pPr lvl="1"/>
            <a:endParaRPr lang="en-GB" sz="1100" dirty="0" smtClean="0"/>
          </a:p>
          <a:p>
            <a:endParaRPr lang="en-US" sz="1100" dirty="0" smtClean="0"/>
          </a:p>
          <a:p>
            <a:endParaRPr lang="en-US" sz="1100" dirty="0" smtClean="0"/>
          </a:p>
        </p:txBody>
      </p:sp>
      <p:sp>
        <p:nvSpPr>
          <p:cNvPr id="4100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7605713" y="6597650"/>
            <a:ext cx="2133600" cy="247650"/>
          </a:xfrm>
          <a:noFill/>
        </p:spPr>
        <p:txBody>
          <a:bodyPr/>
          <a:lstStyle/>
          <a:p>
            <a:pPr algn="ctr"/>
            <a:fld id="{421E7CB6-7D15-415F-886D-07AE565717A7}" type="slidenum">
              <a:rPr lang="en-US" smtClean="0"/>
              <a:pPr algn="ctr"/>
              <a:t>3</a:t>
            </a:fld>
            <a:endParaRPr lang="en-US" smtClean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5410200" y="228600"/>
          <a:ext cx="3327989" cy="6286768"/>
        </p:xfrm>
        <a:graphic>
          <a:graphicData uri="http://schemas.openxmlformats.org/drawingml/2006/table">
            <a:tbl>
              <a:tblPr/>
              <a:tblGrid>
                <a:gridCol w="268835"/>
                <a:gridCol w="509859"/>
                <a:gridCol w="669106"/>
                <a:gridCol w="350612"/>
                <a:gridCol w="673325"/>
                <a:gridCol w="856252"/>
              </a:tblGrid>
              <a:tr h="323709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No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Date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Company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Age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Nation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1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Cause</a:t>
                      </a:r>
                      <a:r>
                        <a:rPr lang="en-US" sz="1100" b="1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of Death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3"/>
                    </a:solidFill>
                  </a:tcPr>
                </a:tc>
              </a:tr>
              <a:tr h="197495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 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8476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01-Jan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Galfar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Alcohol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intoxication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leading to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heart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arrest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790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2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smtClean="0">
                          <a:solidFill>
                            <a:srgbClr val="000000"/>
                          </a:solidFill>
                          <a:latin typeface="Calibri"/>
                        </a:rPr>
                        <a:t>01-Feb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52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Suicide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773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3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0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7-Feb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ATE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Sri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Lankan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Heart attack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1303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4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21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Feb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Indian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Heart attack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5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Feb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ATE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Pakistan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Heart </a:t>
                      </a:r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attack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1252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Feb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L&amp;T/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Socat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54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Suicide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7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25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March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latin typeface="Calibri"/>
                        </a:rPr>
                        <a:t>S.Bahwan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latin typeface="Calibri"/>
                        </a:rPr>
                        <a:t>Indian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Heart attack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9586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03 April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43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Omani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Alcohol leading to 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cardiac respiratory distress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526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9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17 April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PDO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58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Omani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Heart attack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7071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5 May</a:t>
                      </a:r>
                      <a:endParaRPr lang="en-US" sz="11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STS</a:t>
                      </a:r>
                      <a:endParaRPr lang="en-US" sz="11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31</a:t>
                      </a:r>
                      <a:endParaRPr lang="en-US" sz="11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Omani</a:t>
                      </a:r>
                      <a:endParaRPr lang="en-US" sz="11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1100" dirty="0" smtClean="0"/>
                        <a:t>Convulsion/</a:t>
                      </a:r>
                    </a:p>
                    <a:p>
                      <a:pPr algn="l"/>
                      <a:r>
                        <a:rPr lang="en-US" sz="1100" dirty="0" smtClean="0"/>
                        <a:t>cardiac arrest</a:t>
                      </a:r>
                      <a:endParaRPr lang="en-US" sz="1100" dirty="0"/>
                    </a:p>
                  </a:txBody>
                  <a:tcPr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2EA68E70056A4458A00C7F36B228371" ma:contentTypeVersion="4" ma:contentTypeDescription="Create a new document." ma:contentTypeScope="" ma:versionID="5e0d0b44d1dc919ac1be910434ed2976">
  <xsd:schema xmlns:xsd="http://www.w3.org/2001/XMLSchema" xmlns:xs="http://www.w3.org/2001/XMLSchema" xmlns:p="http://schemas.microsoft.com/office/2006/metadata/properties" xmlns:ns1="http://schemas.microsoft.com/sharepoint/v3" xmlns:ns2="9d51eac6-a7d5-47f5-a119-63d146adb134" targetNamespace="http://schemas.microsoft.com/office/2006/metadata/properties" ma:root="true" ma:fieldsID="04124fd72fb23383ffd9ae33b9d6db0f" ns1:_="" ns2:_="">
    <xsd:import namespace="http://schemas.microsoft.com/sharepoint/v3"/>
    <xsd:import namespace="9d51eac6-a7d5-47f5-a119-63d146adb134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" ma:hidden="tru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d51eac6-a7d5-47f5-a119-63d146adb134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BB2DD3A-92C2-479D-A781-819BE413AA4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C6C581BB-A069-4C75-AE82-BD822A2F1738}">
  <ds:schemaRefs>
    <ds:schemaRef ds:uri="http://schemas.microsoft.com/office/2006/documentManagement/types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2006/metadata/properties"/>
    <ds:schemaRef ds:uri="http://schemas.microsoft.com/sharepoint/v3"/>
    <ds:schemaRef ds:uri="http://schemas.openxmlformats.org/package/2006/metadata/core-properties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CE4A8798-D174-4AA9-8642-10D02C40A2A5}"/>
</file>

<file path=docProps/app.xml><?xml version="1.0" encoding="utf-8"?>
<Properties xmlns="http://schemas.openxmlformats.org/officeDocument/2006/extended-properties" xmlns:vt="http://schemas.openxmlformats.org/officeDocument/2006/docPropsVTypes">
  <TotalTime>341</TotalTime>
  <Words>257</Words>
  <Application>Microsoft Office PowerPoint</Application>
  <PresentationFormat>On-screen Show (4:3)</PresentationFormat>
  <Paragraphs>113</Paragraphs>
  <Slides>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Health Performance Indicators  2014</vt:lpstr>
      <vt:lpstr>Occupational Health performance YTD</vt:lpstr>
      <vt:lpstr>Ndat</vt:lpstr>
    </vt:vector>
  </TitlesOfParts>
  <Company>PDO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OH performance 2014</dc:title>
  <dc:creator>mu55647</dc:creator>
  <cp:lastModifiedBy>mu43067</cp:lastModifiedBy>
  <cp:revision>43</cp:revision>
  <dcterms:created xsi:type="dcterms:W3CDTF">2013-03-31T10:31:45Z</dcterms:created>
  <dcterms:modified xsi:type="dcterms:W3CDTF">2014-12-22T05:36:39Z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66eba4cb-4d60-4cd0-b43a-ccc05d715e42</vt:lpwstr>
  </property>
  <property fmtid="{D5CDD505-2E9C-101B-9397-08002B2CF9AE}" pid="3" name="ContentTypeId">
    <vt:lpwstr>0x01010032EA68E70056A4458A00C7F36B228371</vt:lpwstr>
  </property>
</Properties>
</file>