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xml" ContentType="application/vnd.openxmlformats-officedocument.presentationml.slide+xml"/>
  <Override PartName="/ppt/slides/slide2.xml" ContentType="application/vnd.openxmlformats-officedocument.presentationml.slide+xml"/>
  <Override PartName="/ppt/slideMasters/slideMaster1.xml" ContentType="application/vnd.openxmlformats-officedocument.presentationml.slideMaster+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heme/theme1.xml" ContentType="application/vnd.openxmlformats-officedocument.theme+xml"/>
  <Override PartName="/ppt/theme/theme3.xml" ContentType="application/vnd.openxmlformats-officedocument.theme+xml"/>
  <Override PartName="/ppt/theme/theme2.xml" ContentType="application/vnd.openxmlformats-officedocument.theme+xml"/>
  <Override PartName="/ppt/tableStyles.xml" ContentType="application/vnd.openxmlformats-officedocument.presentationml.tableStyles+xml"/>
  <Override PartName="/ppt/viewProps.xml" ContentType="application/vnd.openxmlformats-officedocument.presentationml.viewProps+xml"/>
  <Override PartName="/ppt/presProps.xml" ContentType="application/vnd.openxmlformats-officedocument.presentationml.presProps+xml"/>
  <Override PartName="/docProps/core.xml" ContentType="application/vnd.openxmlformats-package.core-properties+xml"/>
  <Override PartName="/docProps/app.xml" ContentType="application/vnd.openxmlformats-officedocument.extended-properties+xml"/>
  <Override PartName="/customXml/itemProps2.xml" ContentType="application/vnd.openxmlformats-officedocument.customXmlProperties+xml"/>
  <Override PartName="/customXml/itemProps1.xml" ContentType="application/vnd.openxmlformats-officedocument.customXmlProperties+xml"/>
  <Override PartName="/customXml/itemProps3.xml" ContentType="application/vnd.openxmlformats-officedocument.customXml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61" r:id="rId1"/>
  </p:sldMasterIdLst>
  <p:notesMasterIdLst>
    <p:notesMasterId r:id="rId4"/>
  </p:notesMasterIdLst>
  <p:handoutMasterIdLst>
    <p:handoutMasterId r:id="rId5"/>
  </p:handoutMasterIdLst>
  <p:sldIdLst>
    <p:sldId id="289" r:id="rId2"/>
    <p:sldId id="290" r:id="rId3"/>
  </p:sldIdLst>
  <p:sldSz cx="9144000" cy="6858000" type="screen4x3"/>
  <p:notesSz cx="6794500" cy="9931400"/>
  <p:defaultTex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clrMru>
    <a:srgbClr val="000099"/>
    <a:srgbClr val="FFFFCC"/>
    <a:srgbClr val="5DD5FF"/>
  </p:clrMru>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1" autoAdjust="0"/>
    <p:restoredTop sz="94722" autoAdjust="0"/>
  </p:normalViewPr>
  <p:slideViewPr>
    <p:cSldViewPr>
      <p:cViewPr>
        <p:scale>
          <a:sx n="76" d="100"/>
          <a:sy n="76" d="100"/>
        </p:scale>
        <p:origin x="-1565" y="-168"/>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70" y="-108"/>
      </p:cViewPr>
      <p:guideLst>
        <p:guide orient="horz" pos="3128"/>
        <p:guide pos="2140"/>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12" Type="http://schemas.openxmlformats.org/officeDocument/2006/relationships/customXml" Target="../customXml/item3.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11" Type="http://schemas.openxmlformats.org/officeDocument/2006/relationships/customXml" Target="../customXml/item2.xml"/><Relationship Id="rId5" Type="http://schemas.openxmlformats.org/officeDocument/2006/relationships/handoutMaster" Target="handoutMasters/handoutMaster1.xml"/><Relationship Id="rId10" Type="http://schemas.openxmlformats.org/officeDocument/2006/relationships/customXml" Target="../customXml/item1.xml"/><Relationship Id="rId4" Type="http://schemas.openxmlformats.org/officeDocument/2006/relationships/notesMaster" Target="notesMasters/notesMaster1.xml"/><Relationship Id="rId9"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9218"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9219" name="Rectangle 3"/>
          <p:cNvSpPr>
            <a:spLocks noGrp="1" noChangeArrowheads="1"/>
          </p:cNvSpPr>
          <p:nvPr>
            <p:ph type="dt" sz="quarter"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9220" name="Rectangle 4"/>
          <p:cNvSpPr>
            <a:spLocks noGrp="1" noChangeArrowheads="1"/>
          </p:cNvSpPr>
          <p:nvPr>
            <p:ph type="ftr" sz="quarter" idx="2"/>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9221" name="Rectangle 5"/>
          <p:cNvSpPr>
            <a:spLocks noGrp="1" noChangeArrowheads="1"/>
          </p:cNvSpPr>
          <p:nvPr>
            <p:ph type="sldNum" sz="quarter" idx="3"/>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B42DCE6B-09C8-44BA-A38A-97C2CFA25B61}" type="slidenum">
              <a:rPr lang="en-US"/>
              <a:pPr>
                <a:defRPr/>
              </a:pPr>
              <a:t>‹#›</a:t>
            </a:fld>
            <a:endParaRPr lang="en-US"/>
          </a:p>
        </p:txBody>
      </p:sp>
    </p:spTree>
    <p:extLst>
      <p:ext uri="{BB962C8B-B14F-4D97-AF65-F5344CB8AC3E}">
        <p14:creationId xmlns="" xmlns:p14="http://schemas.microsoft.com/office/powerpoint/2010/main" val="2753713057"/>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8194" name="Rectangle 2"/>
          <p:cNvSpPr>
            <a:spLocks noGrp="1" noChangeArrowheads="1"/>
          </p:cNvSpPr>
          <p:nvPr>
            <p:ph type="hdr" sz="quarter"/>
          </p:nvPr>
        </p:nvSpPr>
        <p:spPr bwMode="auto">
          <a:xfrm>
            <a:off x="0"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en-US"/>
          </a:p>
        </p:txBody>
      </p:sp>
      <p:sp>
        <p:nvSpPr>
          <p:cNvPr id="8195" name="Rectangle 3"/>
          <p:cNvSpPr>
            <a:spLocks noGrp="1" noChangeArrowheads="1"/>
          </p:cNvSpPr>
          <p:nvPr>
            <p:ph type="dt" idx="1"/>
          </p:nvPr>
        </p:nvSpPr>
        <p:spPr bwMode="auto">
          <a:xfrm>
            <a:off x="3850217" y="0"/>
            <a:ext cx="2944283" cy="49657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en-US"/>
          </a:p>
        </p:txBody>
      </p:sp>
      <p:sp>
        <p:nvSpPr>
          <p:cNvPr id="17412" name="Rectangle 4"/>
          <p:cNvSpPr>
            <a:spLocks noGrp="1" noRot="1" noChangeAspect="1" noChangeArrowheads="1" noTextEdit="1"/>
          </p:cNvSpPr>
          <p:nvPr>
            <p:ph type="sldImg" idx="2"/>
          </p:nvPr>
        </p:nvSpPr>
        <p:spPr bwMode="auto">
          <a:xfrm>
            <a:off x="914400" y="744538"/>
            <a:ext cx="4965700" cy="3724275"/>
          </a:xfrm>
          <a:prstGeom prst="rect">
            <a:avLst/>
          </a:prstGeom>
          <a:noFill/>
          <a:ln w="9525">
            <a:solidFill>
              <a:srgbClr val="000000"/>
            </a:solidFill>
            <a:miter lim="800000"/>
            <a:headEnd/>
            <a:tailEnd/>
          </a:ln>
        </p:spPr>
      </p:sp>
      <p:sp>
        <p:nvSpPr>
          <p:cNvPr id="8197" name="Rectangle 5"/>
          <p:cNvSpPr>
            <a:spLocks noGrp="1" noChangeArrowheads="1"/>
          </p:cNvSpPr>
          <p:nvPr>
            <p:ph type="body" sz="quarter" idx="3"/>
          </p:nvPr>
        </p:nvSpPr>
        <p:spPr bwMode="auto">
          <a:xfrm>
            <a:off x="905934" y="4717415"/>
            <a:ext cx="4982633" cy="446913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8198" name="Rectangle 6"/>
          <p:cNvSpPr>
            <a:spLocks noGrp="1" noChangeArrowheads="1"/>
          </p:cNvSpPr>
          <p:nvPr>
            <p:ph type="ftr" sz="quarter" idx="4"/>
          </p:nvPr>
        </p:nvSpPr>
        <p:spPr bwMode="auto">
          <a:xfrm>
            <a:off x="0"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en-US"/>
          </a:p>
        </p:txBody>
      </p:sp>
      <p:sp>
        <p:nvSpPr>
          <p:cNvPr id="8199" name="Rectangle 7"/>
          <p:cNvSpPr>
            <a:spLocks noGrp="1" noChangeArrowheads="1"/>
          </p:cNvSpPr>
          <p:nvPr>
            <p:ph type="sldNum" sz="quarter" idx="5"/>
          </p:nvPr>
        </p:nvSpPr>
        <p:spPr bwMode="auto">
          <a:xfrm>
            <a:off x="3850217" y="9434830"/>
            <a:ext cx="2944283" cy="49657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138D0310-30C3-4D3A-A88E-25A38AD67321}" type="slidenum">
              <a:rPr lang="en-US"/>
              <a:pPr>
                <a:defRPr/>
              </a:pPr>
              <a:t>‹#›</a:t>
            </a:fld>
            <a:endParaRPr lang="en-US"/>
          </a:p>
        </p:txBody>
      </p:sp>
    </p:spTree>
    <p:extLst>
      <p:ext uri="{BB962C8B-B14F-4D97-AF65-F5344CB8AC3E}">
        <p14:creationId xmlns="" xmlns:p14="http://schemas.microsoft.com/office/powerpoint/2010/main" val="769490963"/>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blank">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xfrm>
            <a:off x="457200" y="6245225"/>
            <a:ext cx="2133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
        <p:nvSpPr>
          <p:cNvPr id="3" name="Rectangle 5"/>
          <p:cNvSpPr>
            <a:spLocks noGrp="1" noChangeArrowheads="1"/>
          </p:cNvSpPr>
          <p:nvPr>
            <p:ph type="ftr" sz="quarter" idx="11"/>
          </p:nvPr>
        </p:nvSpPr>
        <p:spPr>
          <a:xfrm>
            <a:off x="3124200" y="6245225"/>
            <a:ext cx="2895600" cy="476250"/>
          </a:xfrm>
          <a:prstGeom prst="rect">
            <a:avLst/>
          </a:prstGeom>
        </p:spPr>
        <p:txBody>
          <a:bodyPr/>
          <a:lstStyle>
            <a:lvl1pPr eaLnBrk="1" hangingPunct="1">
              <a:defRPr sz="1800">
                <a:solidFill>
                  <a:srgbClr val="000000"/>
                </a:solidFill>
                <a:latin typeface="Arial" charset="0"/>
              </a:defRPr>
            </a:lvl1pPr>
          </a:lstStyle>
          <a:p>
            <a:pPr>
              <a:defRPr/>
            </a:pPr>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09600" y="152400"/>
            <a:ext cx="8077200" cy="685800"/>
          </a:xfrm>
          <a:prstGeom prst="rect">
            <a:avLst/>
          </a:prstGeom>
        </p:spPr>
        <p:txBody>
          <a:bodyPr/>
          <a:lstStyle>
            <a:lvl1pPr>
              <a:defRPr sz="2000"/>
            </a:lvl1pPr>
          </a:lstStyle>
          <a:p>
            <a:r>
              <a:rPr lang="en-US" smtClean="0"/>
              <a:t>Click to edit Master title style</a:t>
            </a:r>
            <a:endParaRPr lang="en-US" dirty="0"/>
          </a:p>
        </p:txBody>
      </p:sp>
      <p:sp>
        <p:nvSpPr>
          <p:cNvPr id="3" name="Rectangle 4"/>
          <p:cNvSpPr>
            <a:spLocks noGrp="1" noChangeArrowheads="1"/>
          </p:cNvSpPr>
          <p:nvPr>
            <p:ph type="dt" sz="half" idx="10"/>
          </p:nvPr>
        </p:nvSpPr>
        <p:spPr>
          <a:xfrm>
            <a:off x="685800" y="6248400"/>
            <a:ext cx="1905000" cy="457200"/>
          </a:xfrm>
          <a:prstGeom prst="rect">
            <a:avLst/>
          </a:prstGeom>
          <a:ln/>
        </p:spPr>
        <p:txBody>
          <a:bodyPr/>
          <a:lstStyle>
            <a:lvl1pPr>
              <a:defRPr/>
            </a:lvl1pPr>
          </a:lstStyle>
          <a:p>
            <a:pPr>
              <a:defRPr/>
            </a:pPr>
            <a:endParaRPr lang="en-US"/>
          </a:p>
        </p:txBody>
      </p:sp>
      <p:sp>
        <p:nvSpPr>
          <p:cNvPr id="4" name="Rectangle 5"/>
          <p:cNvSpPr>
            <a:spLocks noGrp="1" noChangeArrowheads="1"/>
          </p:cNvSpPr>
          <p:nvPr>
            <p:ph type="ftr" sz="quarter" idx="11"/>
          </p:nvPr>
        </p:nvSpPr>
        <p:spPr>
          <a:xfrm>
            <a:off x="3124200" y="6248400"/>
            <a:ext cx="2895600" cy="457200"/>
          </a:xfrm>
          <a:prstGeom prst="rect">
            <a:avLst/>
          </a:prstGeom>
          <a:ln/>
        </p:spPr>
        <p:txBody>
          <a:bodyPr/>
          <a:lstStyle>
            <a:lvl1pPr>
              <a:defRPr/>
            </a:lvl1pPr>
          </a:lstStyle>
          <a:p>
            <a:pPr>
              <a:defRPr/>
            </a:pPr>
            <a:endParaRPr lang="en-US"/>
          </a:p>
        </p:txBody>
      </p:sp>
      <p:sp>
        <p:nvSpPr>
          <p:cNvPr id="5" name="Rectangle 6"/>
          <p:cNvSpPr>
            <a:spLocks noGrp="1" noChangeArrowheads="1"/>
          </p:cNvSpPr>
          <p:nvPr>
            <p:ph type="sldNum" sz="quarter" idx="12"/>
          </p:nvPr>
        </p:nvSpPr>
        <p:spPr>
          <a:xfrm>
            <a:off x="7010400" y="6248400"/>
            <a:ext cx="1905000" cy="457200"/>
          </a:xfrm>
          <a:prstGeom prst="rect">
            <a:avLst/>
          </a:prstGeom>
          <a:ln/>
        </p:spPr>
        <p:txBody>
          <a:bodyPr/>
          <a:lstStyle>
            <a:lvl1pPr>
              <a:defRPr/>
            </a:lvl1pPr>
          </a:lstStyle>
          <a:p>
            <a:pPr>
              <a:defRPr/>
            </a:pPr>
            <a:fld id="{BCFADEF6-BE7F-4B21-B36B-1FE0E0F00F71}"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4" name="Rectangle 14"/>
          <p:cNvSpPr>
            <a:spLocks noGrp="1" noChangeArrowheads="1"/>
          </p:cNvSpPr>
          <p:nvPr>
            <p:ph type="body" idx="1"/>
          </p:nvPr>
        </p:nvSpPr>
        <p:spPr bwMode="auto">
          <a:xfrm>
            <a:off x="495300" y="1600200"/>
            <a:ext cx="8272463" cy="4525963"/>
          </a:xfrm>
          <a:prstGeom prst="rect">
            <a:avLst/>
          </a:prstGeom>
          <a:noFill/>
          <a:ln w="9525">
            <a:noFill/>
            <a:miter lim="800000"/>
            <a:headEnd/>
            <a:tailEnd/>
          </a:ln>
        </p:spPr>
        <p:txBody>
          <a:bodyPr vert="horz" wrap="square" lIns="95769" tIns="47885" rIns="95769" bIns="47885" numCol="1" anchor="t" anchorCtr="0" compatLnSpc="1">
            <a:prstTxWarp prst="textNoShape">
              <a:avLst/>
            </a:prstTxWarp>
          </a:bodyPr>
          <a:lstStyle/>
          <a:p>
            <a:pPr lvl="0"/>
            <a:r>
              <a:rPr lang="en-US" smtClean="0"/>
              <a:t>Click to edit Master text styles</a:t>
            </a:r>
          </a:p>
          <a:p>
            <a:pPr lvl="0"/>
            <a:r>
              <a:rPr lang="en-US" smtClean="0"/>
              <a:t>Second level</a:t>
            </a:r>
          </a:p>
          <a:p>
            <a:pPr lvl="0"/>
            <a:r>
              <a:rPr lang="en-US" smtClean="0"/>
              <a:t>Third level</a:t>
            </a:r>
          </a:p>
          <a:p>
            <a:pPr lvl="0"/>
            <a:r>
              <a:rPr lang="en-US" smtClean="0"/>
              <a:t>Fourth level</a:t>
            </a:r>
          </a:p>
          <a:p>
            <a:pPr lvl="0"/>
            <a:r>
              <a:rPr lang="en-US" smtClean="0"/>
              <a:t>Fifth level</a:t>
            </a:r>
          </a:p>
        </p:txBody>
      </p:sp>
      <p:sp>
        <p:nvSpPr>
          <p:cNvPr id="7" name="Rectangle 6"/>
          <p:cNvSpPr/>
          <p:nvPr userDrawn="1"/>
        </p:nvSpPr>
        <p:spPr>
          <a:xfrm>
            <a:off x="0" y="0"/>
            <a:ext cx="9144000" cy="6858000"/>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en-US"/>
          </a:p>
        </p:txBody>
      </p:sp>
      <p:pic>
        <p:nvPicPr>
          <p:cNvPr id="9" name="Content Placeholder 3" descr="PPT option1.jpg"/>
          <p:cNvPicPr>
            <a:picLocks noChangeAspect="1"/>
          </p:cNvPicPr>
          <p:nvPr userDrawn="1"/>
        </p:nvPicPr>
        <p:blipFill>
          <a:blip r:embed="rId4" cstate="print"/>
          <a:stretch>
            <a:fillRect/>
          </a:stretch>
        </p:blipFill>
        <p:spPr>
          <a:xfrm>
            <a:off x="-10813" y="0"/>
            <a:ext cx="9154813" cy="6858000"/>
          </a:xfrm>
          <a:prstGeom prst="rect">
            <a:avLst/>
          </a:prstGeom>
        </p:spPr>
      </p:pic>
    </p:spTree>
  </p:cSld>
  <p:clrMap bg1="lt1" tx1="dk1" bg2="lt2" tx2="dk2" accent1="accent1" accent2="accent2" accent3="accent3" accent4="accent4" accent5="accent5" accent6="accent6" hlink="hlink" folHlink="folHlink"/>
  <p:sldLayoutIdLst>
    <p:sldLayoutId id="2147483686" r:id="rId1"/>
    <p:sldLayoutId id="2147483687" r:id="rId2"/>
  </p:sldLayoutIdLst>
  <p:hf hdr="0" ftr="0" dt="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cs typeface="Arial" charset="0"/>
        </a:defRPr>
      </a:lvl2pPr>
      <a:lvl3pPr algn="ctr" rtl="0" eaLnBrk="0" fontAlgn="base" hangingPunct="0">
        <a:spcBef>
          <a:spcPct val="0"/>
        </a:spcBef>
        <a:spcAft>
          <a:spcPct val="0"/>
        </a:spcAft>
        <a:defRPr sz="4400">
          <a:solidFill>
            <a:schemeClr val="tx2"/>
          </a:solidFill>
          <a:latin typeface="Arial" charset="0"/>
          <a:cs typeface="Arial" charset="0"/>
        </a:defRPr>
      </a:lvl3pPr>
      <a:lvl4pPr algn="ctr" rtl="0" eaLnBrk="0" fontAlgn="base" hangingPunct="0">
        <a:spcBef>
          <a:spcPct val="0"/>
        </a:spcBef>
        <a:spcAft>
          <a:spcPct val="0"/>
        </a:spcAft>
        <a:defRPr sz="4400">
          <a:solidFill>
            <a:schemeClr val="tx2"/>
          </a:solidFill>
          <a:latin typeface="Arial" charset="0"/>
          <a:cs typeface="Arial" charset="0"/>
        </a:defRPr>
      </a:lvl4pPr>
      <a:lvl5pPr algn="ctr" rtl="0" eaLnBrk="0" fontAlgn="base" hangingPunct="0">
        <a:spcBef>
          <a:spcPct val="0"/>
        </a:spcBef>
        <a:spcAft>
          <a:spcPct val="0"/>
        </a:spcAft>
        <a:defRPr sz="4400">
          <a:solidFill>
            <a:schemeClr val="tx2"/>
          </a:solidFill>
          <a:latin typeface="Arial" charset="0"/>
          <a:cs typeface="Arial" charset="0"/>
        </a:defRPr>
      </a:lvl5pPr>
      <a:lvl6pPr marL="457200" algn="ctr" rtl="0" fontAlgn="base">
        <a:spcBef>
          <a:spcPct val="0"/>
        </a:spcBef>
        <a:spcAft>
          <a:spcPct val="0"/>
        </a:spcAft>
        <a:defRPr sz="4400">
          <a:solidFill>
            <a:schemeClr val="tx2"/>
          </a:solidFill>
          <a:latin typeface="Arial" charset="0"/>
          <a:cs typeface="Arial" charset="0"/>
        </a:defRPr>
      </a:lvl6pPr>
      <a:lvl7pPr marL="914400" algn="ctr" rtl="0" fontAlgn="base">
        <a:spcBef>
          <a:spcPct val="0"/>
        </a:spcBef>
        <a:spcAft>
          <a:spcPct val="0"/>
        </a:spcAft>
        <a:defRPr sz="4400">
          <a:solidFill>
            <a:schemeClr val="tx2"/>
          </a:solidFill>
          <a:latin typeface="Arial" charset="0"/>
          <a:cs typeface="Arial" charset="0"/>
        </a:defRPr>
      </a:lvl7pPr>
      <a:lvl8pPr marL="1371600" algn="ctr" rtl="0" fontAlgn="base">
        <a:spcBef>
          <a:spcPct val="0"/>
        </a:spcBef>
        <a:spcAft>
          <a:spcPct val="0"/>
        </a:spcAft>
        <a:defRPr sz="4400">
          <a:solidFill>
            <a:schemeClr val="tx2"/>
          </a:solidFill>
          <a:latin typeface="Arial" charset="0"/>
          <a:cs typeface="Arial" charset="0"/>
        </a:defRPr>
      </a:lvl8pPr>
      <a:lvl9pPr marL="1828800" algn="ctr" rtl="0" fontAlgn="base">
        <a:spcBef>
          <a:spcPct val="0"/>
        </a:spcBef>
        <a:spcAft>
          <a:spcPct val="0"/>
        </a:spcAft>
        <a:defRPr sz="4400">
          <a:solidFill>
            <a:schemeClr val="tx2"/>
          </a:solidFill>
          <a:latin typeface="Arial" charset="0"/>
          <a:cs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cs typeface="+mn-cs"/>
        </a:defRPr>
      </a:lvl2pPr>
      <a:lvl3pPr marL="1143000" indent="-228600" algn="l" rtl="0" eaLnBrk="0" fontAlgn="base" hangingPunct="0">
        <a:spcBef>
          <a:spcPct val="20000"/>
        </a:spcBef>
        <a:spcAft>
          <a:spcPct val="0"/>
        </a:spcAft>
        <a:buChar char="•"/>
        <a:defRPr sz="2400">
          <a:solidFill>
            <a:schemeClr val="tx1"/>
          </a:solidFill>
          <a:latin typeface="+mn-lt"/>
          <a:cs typeface="+mn-cs"/>
        </a:defRPr>
      </a:lvl3pPr>
      <a:lvl4pPr marL="1600200" indent="-228600" algn="l" rtl="0" eaLnBrk="0" fontAlgn="base" hangingPunct="0">
        <a:spcBef>
          <a:spcPct val="20000"/>
        </a:spcBef>
        <a:spcAft>
          <a:spcPct val="0"/>
        </a:spcAft>
        <a:buChar char="–"/>
        <a:defRPr sz="2000">
          <a:solidFill>
            <a:schemeClr val="tx1"/>
          </a:solidFill>
          <a:latin typeface="+mn-lt"/>
          <a:cs typeface="+mn-cs"/>
        </a:defRPr>
      </a:lvl4pPr>
      <a:lvl5pPr marL="2057400" indent="-228600" algn="l" rtl="0" eaLnBrk="0" fontAlgn="base" hangingPunct="0">
        <a:spcBef>
          <a:spcPct val="20000"/>
        </a:spcBef>
        <a:spcAft>
          <a:spcPct val="0"/>
        </a:spcAft>
        <a:buChar char="»"/>
        <a:defRPr sz="2000">
          <a:solidFill>
            <a:schemeClr val="tx1"/>
          </a:solidFill>
          <a:latin typeface="+mn-lt"/>
          <a:cs typeface="+mn-cs"/>
        </a:defRPr>
      </a:lvl5pPr>
      <a:lvl6pPr marL="2514600" indent="-228600" algn="l" rtl="0" fontAlgn="base">
        <a:spcBef>
          <a:spcPct val="20000"/>
        </a:spcBef>
        <a:spcAft>
          <a:spcPct val="0"/>
        </a:spcAft>
        <a:buChar char="»"/>
        <a:defRPr sz="2000">
          <a:solidFill>
            <a:schemeClr val="tx1"/>
          </a:solidFill>
          <a:latin typeface="+mn-lt"/>
          <a:cs typeface="+mn-cs"/>
        </a:defRPr>
      </a:lvl6pPr>
      <a:lvl7pPr marL="2971800" indent="-228600" algn="l" rtl="0" fontAlgn="base">
        <a:spcBef>
          <a:spcPct val="20000"/>
        </a:spcBef>
        <a:spcAft>
          <a:spcPct val="0"/>
        </a:spcAft>
        <a:buChar char="»"/>
        <a:defRPr sz="2000">
          <a:solidFill>
            <a:schemeClr val="tx1"/>
          </a:solidFill>
          <a:latin typeface="+mn-lt"/>
          <a:cs typeface="+mn-cs"/>
        </a:defRPr>
      </a:lvl7pPr>
      <a:lvl8pPr marL="3429000" indent="-228600" algn="l" rtl="0" fontAlgn="base">
        <a:spcBef>
          <a:spcPct val="20000"/>
        </a:spcBef>
        <a:spcAft>
          <a:spcPct val="0"/>
        </a:spcAft>
        <a:buChar char="»"/>
        <a:defRPr sz="2000">
          <a:solidFill>
            <a:schemeClr val="tx1"/>
          </a:solidFill>
          <a:latin typeface="+mn-lt"/>
          <a:cs typeface="+mn-cs"/>
        </a:defRPr>
      </a:lvl8pPr>
      <a:lvl9pPr marL="3886200" indent="-228600" algn="l" rtl="0" fontAlgn="base">
        <a:spcBef>
          <a:spcPct val="20000"/>
        </a:spcBef>
        <a:spcAft>
          <a:spcPct val="0"/>
        </a:spcAft>
        <a:buChar char="»"/>
        <a:defRPr sz="2000">
          <a:solidFill>
            <a:schemeClr val="tx1"/>
          </a:solidFill>
          <a:latin typeface="+mn-lt"/>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hyperlink" Target="http://pdointernet/hseforcontractors/Pages/OnlineLibrary1.aspx" TargetMode="External"/><Relationship Id="rId3" Type="http://schemas.openxmlformats.org/officeDocument/2006/relationships/image" Target="../media/image3.png"/><Relationship Id="rId7" Type="http://schemas.openxmlformats.org/officeDocument/2006/relationships/hyperlink" Target="mailto:talib.z.shaqsi@pdo.co.om" TargetMode="External"/><Relationship Id="rId2" Type="http://schemas.openxmlformats.org/officeDocument/2006/relationships/image" Target="../media/image2.jpeg"/><Relationship Id="rId1" Type="http://schemas.openxmlformats.org/officeDocument/2006/relationships/slideLayout" Target="../slideLayouts/slideLayout1.xml"/><Relationship Id="rId6" Type="http://schemas.openxmlformats.org/officeDocument/2006/relationships/image" Target="../media/image6.png"/><Relationship Id="rId5" Type="http://schemas.openxmlformats.org/officeDocument/2006/relationships/image" Target="../media/image5.jpeg"/><Relationship Id="rId4" Type="http://schemas.openxmlformats.org/officeDocument/2006/relationships/image" Target="../media/image4.jpeg"/></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9" name="Text Box 2"/>
          <p:cNvSpPr txBox="1">
            <a:spLocks noChangeArrowheads="1"/>
          </p:cNvSpPr>
          <p:nvPr/>
        </p:nvSpPr>
        <p:spPr bwMode="auto">
          <a:xfrm>
            <a:off x="228600" y="1025193"/>
            <a:ext cx="5334000" cy="3993401"/>
          </a:xfrm>
          <a:prstGeom prst="rect">
            <a:avLst/>
          </a:prstGeom>
          <a:noFill/>
          <a:ln w="19050">
            <a:noFill/>
            <a:miter lim="800000"/>
            <a:headEnd/>
            <a:tailEnd/>
          </a:ln>
        </p:spPr>
        <p:txBody>
          <a:bodyPr wrap="square">
            <a:spAutoFit/>
          </a:bodyPr>
          <a:lstStyle/>
          <a:p>
            <a:pPr marL="114300" indent="-114300" algn="just">
              <a:defRPr/>
            </a:pPr>
            <a:r>
              <a:rPr lang="en-GB" sz="1300" b="1" dirty="0" smtClean="0">
                <a:latin typeface="Tahoma" pitchFamily="34" charset="0"/>
              </a:rPr>
              <a:t>Date</a:t>
            </a:r>
            <a:r>
              <a:rPr lang="en-GB" sz="1300" b="1" dirty="0">
                <a:latin typeface="Tahoma" pitchFamily="34" charset="0"/>
              </a:rPr>
              <a:t> </a:t>
            </a:r>
            <a:r>
              <a:rPr lang="en-GB" sz="1300" b="1" dirty="0" smtClean="0">
                <a:latin typeface="Tahoma" pitchFamily="34" charset="0"/>
              </a:rPr>
              <a:t>: 17.04.2013</a:t>
            </a:r>
            <a:r>
              <a:rPr lang="en-US" sz="1300" b="1" dirty="0" smtClean="0">
                <a:latin typeface="Tahoma" pitchFamily="34" charset="0"/>
              </a:rPr>
              <a:t>  Fractured spine</a:t>
            </a:r>
          </a:p>
          <a:p>
            <a:pPr marL="114300" indent="-114300" algn="just">
              <a:defRPr/>
            </a:pPr>
            <a:endParaRPr lang="en-US" sz="1300" b="1" dirty="0" smtClean="0">
              <a:latin typeface="Tahoma" pitchFamily="34" charset="0"/>
            </a:endParaRPr>
          </a:p>
          <a:p>
            <a:pPr marL="114300" indent="-114300" algn="just">
              <a:defRPr/>
            </a:pPr>
            <a:r>
              <a:rPr lang="en-US" sz="1300" b="1" dirty="0" smtClean="0">
                <a:latin typeface="Tahoma" pitchFamily="34" charset="0"/>
              </a:rPr>
              <a:t>Carpenter falls from 2.5 </a:t>
            </a:r>
            <a:r>
              <a:rPr lang="en-US" sz="1300" b="1" dirty="0" err="1" smtClean="0">
                <a:latin typeface="Tahoma" pitchFamily="34" charset="0"/>
              </a:rPr>
              <a:t>metres</a:t>
            </a:r>
            <a:r>
              <a:rPr lang="en-US" sz="1300" b="1" dirty="0" smtClean="0">
                <a:latin typeface="Tahoma" pitchFamily="34" charset="0"/>
              </a:rPr>
              <a:t> and fractured his spine </a:t>
            </a:r>
            <a:endParaRPr lang="en-US" sz="1300" b="1" dirty="0">
              <a:latin typeface="Tahoma" pitchFamily="34" charset="0"/>
            </a:endParaRPr>
          </a:p>
          <a:p>
            <a:pPr marL="114300" indent="-114300" algn="just">
              <a:defRPr/>
            </a:pPr>
            <a:endParaRPr lang="en-US" sz="1300" b="1" dirty="0">
              <a:solidFill>
                <a:srgbClr val="FF0000"/>
              </a:solidFill>
              <a:latin typeface="Tahoma" pitchFamily="34" charset="0"/>
            </a:endParaRPr>
          </a:p>
          <a:p>
            <a:pPr marL="114300" indent="-114300" algn="just">
              <a:defRPr/>
            </a:pPr>
            <a:r>
              <a:rPr lang="en-US" sz="1600" b="1" dirty="0">
                <a:solidFill>
                  <a:srgbClr val="FF0000"/>
                </a:solidFill>
                <a:latin typeface="Tahoma" pitchFamily="34" charset="0"/>
              </a:rPr>
              <a:t>What happened?</a:t>
            </a:r>
            <a:endParaRPr lang="en-US" sz="1600" dirty="0">
              <a:solidFill>
                <a:srgbClr val="FF0000"/>
              </a:solidFill>
              <a:latin typeface="Tahoma" pitchFamily="34" charset="0"/>
            </a:endParaRPr>
          </a:p>
          <a:p>
            <a:pPr algn="just" eaLnBrk="1" hangingPunct="1">
              <a:defRPr/>
            </a:pPr>
            <a:r>
              <a:rPr lang="en-GB" sz="1200" dirty="0" smtClean="0">
                <a:solidFill>
                  <a:srgbClr val="000000"/>
                </a:solidFill>
                <a:latin typeface="Arial" pitchFamily="34" charset="0"/>
              </a:rPr>
              <a:t>A </a:t>
            </a:r>
            <a:r>
              <a:rPr lang="en-GB" sz="1200" dirty="0">
                <a:solidFill>
                  <a:srgbClr val="000000"/>
                </a:solidFill>
                <a:latin typeface="Arial" pitchFamily="34" charset="0"/>
              </a:rPr>
              <a:t>carpenter </a:t>
            </a:r>
            <a:r>
              <a:rPr lang="en-GB" sz="1200" dirty="0" smtClean="0">
                <a:solidFill>
                  <a:srgbClr val="000000"/>
                </a:solidFill>
                <a:latin typeface="Arial" pitchFamily="34" charset="0"/>
              </a:rPr>
              <a:t>decided to breach the life saving rules by working at a height of 2.5 metres without fall protection. He wanted to check the alignment of a steel mesh above the ground and as he walked across a wooden framework of beams supporting the mesh his movement dislodged the wooden frame out of one of its supports. The whole frame he was standing on collapsed and he fell down to the ground fracturing his spine.</a:t>
            </a:r>
            <a:endParaRPr lang="en-US" sz="1200" dirty="0">
              <a:solidFill>
                <a:srgbClr val="000000"/>
              </a:solidFill>
              <a:latin typeface="Arial" pitchFamily="34" charset="0"/>
            </a:endParaRPr>
          </a:p>
          <a:p>
            <a:pPr algn="just" eaLnBrk="1" hangingPunct="1">
              <a:defRPr/>
            </a:pPr>
            <a:endParaRPr lang="en-GB" sz="1050" dirty="0">
              <a:solidFill>
                <a:srgbClr val="000000"/>
              </a:solidFill>
              <a:latin typeface="Arial" pitchFamily="34" charset="0"/>
            </a:endParaRPr>
          </a:p>
          <a:p>
            <a:pPr marL="342900" indent="-342900" algn="just" eaLnBrk="1" hangingPunct="1">
              <a:defRPr/>
            </a:pPr>
            <a:endParaRPr lang="en-US" sz="1050" dirty="0">
              <a:solidFill>
                <a:srgbClr val="000000"/>
              </a:solidFill>
              <a:latin typeface="Arial" pitchFamily="34" charset="0"/>
            </a:endParaRPr>
          </a:p>
          <a:p>
            <a:pPr marL="342900" indent="-342900" algn="just" eaLnBrk="1" hangingPunct="1">
              <a:defRPr/>
            </a:pPr>
            <a:endParaRPr lang="en-US" sz="600" dirty="0">
              <a:solidFill>
                <a:srgbClr val="000000"/>
              </a:solidFill>
              <a:latin typeface="Arial" charset="0"/>
            </a:endParaRPr>
          </a:p>
          <a:p>
            <a:pPr marL="114300" indent="-114300" algn="just">
              <a:defRPr/>
            </a:pPr>
            <a:r>
              <a:rPr lang="en-US" sz="1600" b="1" dirty="0">
                <a:solidFill>
                  <a:srgbClr val="333399"/>
                </a:solidFill>
                <a:latin typeface="Tahoma" pitchFamily="34" charset="0"/>
              </a:rPr>
              <a:t>Your learning from this </a:t>
            </a:r>
            <a:r>
              <a:rPr lang="en-US" sz="1600" b="1" dirty="0" smtClean="0">
                <a:solidFill>
                  <a:srgbClr val="333399"/>
                </a:solidFill>
                <a:latin typeface="Tahoma" pitchFamily="34" charset="0"/>
              </a:rPr>
              <a:t>incident…</a:t>
            </a:r>
            <a:endParaRPr lang="en-US" sz="1600" b="1" dirty="0">
              <a:solidFill>
                <a:srgbClr val="333399"/>
              </a:solidFill>
              <a:latin typeface="Tahoma" pitchFamily="34" charset="0"/>
              <a:cs typeface="Tahoma" pitchFamily="34" charset="0"/>
            </a:endParaRPr>
          </a:p>
          <a:p>
            <a:pPr marL="171450" indent="-171450" algn="just">
              <a:buFont typeface="Wingdings" pitchFamily="2" charset="2"/>
              <a:buChar char="§"/>
              <a:defRPr/>
            </a:pPr>
            <a:r>
              <a:rPr lang="en-US" sz="1200" dirty="0" smtClean="0">
                <a:latin typeface="Arial" charset="0"/>
                <a:cs typeface="Tahoma" pitchFamily="34" charset="0"/>
              </a:rPr>
              <a:t>Use  access platform or fall arrest for working at height.</a:t>
            </a:r>
          </a:p>
          <a:p>
            <a:pPr marL="171450" indent="-171450" algn="just">
              <a:buFont typeface="Wingdings" pitchFamily="2" charset="2"/>
              <a:buChar char="§"/>
              <a:defRPr/>
            </a:pPr>
            <a:r>
              <a:rPr lang="en-US" sz="1200" dirty="0" smtClean="0">
                <a:latin typeface="Arial" charset="0"/>
                <a:cs typeface="Tahoma" pitchFamily="34" charset="0"/>
              </a:rPr>
              <a:t>Never breach a life saving rules, they are there to save lives</a:t>
            </a:r>
          </a:p>
          <a:p>
            <a:pPr marL="171450" indent="-171450" algn="just">
              <a:buFont typeface="Wingdings" pitchFamily="2" charset="2"/>
              <a:buChar char="§"/>
              <a:defRPr/>
            </a:pPr>
            <a:r>
              <a:rPr lang="en-US" sz="1200" dirty="0" smtClean="0">
                <a:latin typeface="Arial" charset="0"/>
                <a:cs typeface="Tahoma" pitchFamily="34" charset="0"/>
              </a:rPr>
              <a:t>If in doubt, use your right to STOP and question safety.</a:t>
            </a:r>
          </a:p>
          <a:p>
            <a:pPr marL="171450" indent="-171450" algn="just">
              <a:buFont typeface="Wingdings" pitchFamily="2" charset="2"/>
              <a:buChar char="§"/>
              <a:defRPr/>
            </a:pPr>
            <a:r>
              <a:rPr lang="en-US" sz="1200" dirty="0" smtClean="0">
                <a:latin typeface="Arial" charset="0"/>
                <a:cs typeface="Tahoma" pitchFamily="34" charset="0"/>
              </a:rPr>
              <a:t>Ensure scaffolding has been certified before accessing it.</a:t>
            </a:r>
          </a:p>
          <a:p>
            <a:pPr marL="171450" indent="-171450" algn="just">
              <a:buFont typeface="Wingdings" pitchFamily="2" charset="2"/>
              <a:buChar char="§"/>
              <a:defRPr/>
            </a:pPr>
            <a:r>
              <a:rPr lang="en-US" sz="1200" dirty="0" smtClean="0">
                <a:latin typeface="Arial" charset="0"/>
                <a:cs typeface="Tahoma" pitchFamily="34" charset="0"/>
              </a:rPr>
              <a:t>Shortcuts which are unsafe often result in lengthy delays and injury.</a:t>
            </a:r>
          </a:p>
          <a:p>
            <a:pPr algn="just">
              <a:defRPr/>
            </a:pPr>
            <a:endParaRPr lang="en-US" sz="1050" dirty="0" smtClean="0">
              <a:latin typeface="Arial" charset="0"/>
              <a:cs typeface="Tahoma" pitchFamily="34" charset="0"/>
            </a:endParaRPr>
          </a:p>
        </p:txBody>
      </p:sp>
      <p:grpSp>
        <p:nvGrpSpPr>
          <p:cNvPr id="2" name="Group 9"/>
          <p:cNvGrpSpPr>
            <a:grpSpLocks/>
          </p:cNvGrpSpPr>
          <p:nvPr/>
        </p:nvGrpSpPr>
        <p:grpSpPr bwMode="auto">
          <a:xfrm>
            <a:off x="1143000" y="0"/>
            <a:ext cx="8932863" cy="2143125"/>
            <a:chOff x="0" y="-870"/>
            <a:chExt cx="6096" cy="1350"/>
          </a:xfrm>
        </p:grpSpPr>
        <p:sp>
          <p:nvSpPr>
            <p:cNvPr id="15369" name="Rectangle 8"/>
            <p:cNvSpPr>
              <a:spLocks noChangeArrowheads="1"/>
            </p:cNvSpPr>
            <p:nvPr/>
          </p:nvSpPr>
          <p:spPr bwMode="auto">
            <a:xfrm>
              <a:off x="288" y="144"/>
              <a:ext cx="5184" cy="336"/>
            </a:xfrm>
            <a:prstGeom prst="rect">
              <a:avLst/>
            </a:prstGeom>
            <a:noFill/>
            <a:ln w="9525">
              <a:noFill/>
              <a:miter lim="800000"/>
              <a:headEnd/>
              <a:tailEnd/>
            </a:ln>
          </p:spPr>
          <p:txBody>
            <a:bodyPr anchor="ctr"/>
            <a:lstStyle/>
            <a:p>
              <a:pPr algn="ctr" eaLnBrk="1" hangingPunct="1"/>
              <a:endParaRPr lang="en-GB" sz="2000">
                <a:solidFill>
                  <a:srgbClr val="000000"/>
                </a:solidFill>
                <a:latin typeface="Arial" charset="0"/>
              </a:endParaRPr>
            </a:p>
          </p:txBody>
        </p:sp>
        <p:sp>
          <p:nvSpPr>
            <p:cNvPr id="15370" name="Text Box 12"/>
            <p:cNvSpPr txBox="1">
              <a:spLocks noChangeArrowheads="1"/>
            </p:cNvSpPr>
            <p:nvPr/>
          </p:nvSpPr>
          <p:spPr bwMode="auto">
            <a:xfrm>
              <a:off x="0" y="-870"/>
              <a:ext cx="4816" cy="446"/>
            </a:xfrm>
            <a:prstGeom prst="rect">
              <a:avLst/>
            </a:prstGeom>
            <a:noFill/>
            <a:ln w="9525">
              <a:noFill/>
              <a:miter lim="800000"/>
              <a:headEnd/>
              <a:tailEnd/>
            </a:ln>
          </p:spPr>
          <p:txBody>
            <a:bodyPr>
              <a:spAutoFit/>
            </a:bodyPr>
            <a:lstStyle/>
            <a:p>
              <a:pPr algn="ctr"/>
              <a:r>
                <a:rPr lang="en-GB" sz="4000" b="1" dirty="0">
                  <a:solidFill>
                    <a:srgbClr val="0000FF"/>
                  </a:solidFill>
                  <a:latin typeface="Arial Black" pitchFamily="34" charset="0"/>
                </a:rPr>
                <a:t>PDO safety advice</a:t>
              </a:r>
            </a:p>
          </p:txBody>
        </p:sp>
        <p:sp>
          <p:nvSpPr>
            <p:cNvPr id="15371" name="Text Box 13"/>
            <p:cNvSpPr txBox="1">
              <a:spLocks noChangeArrowheads="1"/>
            </p:cNvSpPr>
            <p:nvPr/>
          </p:nvSpPr>
          <p:spPr bwMode="auto">
            <a:xfrm>
              <a:off x="0" y="-25"/>
              <a:ext cx="1144" cy="174"/>
            </a:xfrm>
            <a:prstGeom prst="rect">
              <a:avLst/>
            </a:prstGeom>
            <a:noFill/>
            <a:ln w="19050">
              <a:noFill/>
              <a:miter lim="800000"/>
              <a:headEnd/>
              <a:tailEnd/>
            </a:ln>
          </p:spPr>
          <p:txBody>
            <a:bodyPr>
              <a:spAutoFit/>
            </a:bodyPr>
            <a:lstStyle/>
            <a:p>
              <a:pPr algn="ctr">
                <a:spcBef>
                  <a:spcPct val="10000"/>
                </a:spcBef>
              </a:pPr>
              <a:endParaRPr lang="en-GB" sz="1200" b="1">
                <a:solidFill>
                  <a:srgbClr val="000000"/>
                </a:solidFill>
                <a:latin typeface="Arial" charset="0"/>
              </a:endParaRPr>
            </a:p>
          </p:txBody>
        </p:sp>
        <p:sp>
          <p:nvSpPr>
            <p:cNvPr id="15372" name="WordArt 14"/>
            <p:cNvSpPr>
              <a:spLocks noChangeArrowheads="1" noChangeShapeType="1" noTextEdit="1"/>
            </p:cNvSpPr>
            <p:nvPr/>
          </p:nvSpPr>
          <p:spPr bwMode="auto">
            <a:xfrm>
              <a:off x="5448" y="-144"/>
              <a:ext cx="648" cy="576"/>
            </a:xfrm>
            <a:prstGeom prst="rect">
              <a:avLst/>
            </a:prstGeom>
          </p:spPr>
          <p:txBody>
            <a:bodyPr spcFirstLastPara="1" wrap="none" fromWordArt="1">
              <a:prstTxWarp prst="textArchDown">
                <a:avLst>
                  <a:gd name="adj" fmla="val 0"/>
                </a:avLst>
              </a:prstTxWarp>
            </a:bodyPr>
            <a:lstStyle/>
            <a:p>
              <a:pPr algn="ctr"/>
              <a:endParaRPr lang="en-US" sz="3600" kern="10">
                <a:ln w="9525">
                  <a:solidFill>
                    <a:srgbClr val="000000"/>
                  </a:solidFill>
                  <a:round/>
                  <a:headEnd/>
                  <a:tailEnd/>
                </a:ln>
                <a:solidFill>
                  <a:srgbClr val="000000"/>
                </a:solidFill>
                <a:latin typeface="Arial"/>
              </a:endParaRPr>
            </a:p>
          </p:txBody>
        </p:sp>
      </p:grpSp>
      <p:sp>
        <p:nvSpPr>
          <p:cNvPr id="16" name="Text Box 5"/>
          <p:cNvSpPr txBox="1">
            <a:spLocks noChangeArrowheads="1"/>
          </p:cNvSpPr>
          <p:nvPr/>
        </p:nvSpPr>
        <p:spPr bwMode="auto">
          <a:xfrm>
            <a:off x="838200" y="5444793"/>
            <a:ext cx="3429000" cy="646331"/>
          </a:xfrm>
          <a:prstGeom prst="rect">
            <a:avLst/>
          </a:prstGeom>
          <a:solidFill>
            <a:srgbClr val="003366"/>
          </a:solidFill>
          <a:ln w="31750">
            <a:solidFill>
              <a:srgbClr val="0000CC"/>
            </a:solidFill>
            <a:miter lim="800000"/>
            <a:headEnd/>
            <a:tailEnd/>
          </a:ln>
        </p:spPr>
        <p:txBody>
          <a:bodyPr wrap="square">
            <a:spAutoFit/>
          </a:bodyPr>
          <a:lstStyle/>
          <a:p>
            <a:pPr algn="ctr">
              <a:spcBef>
                <a:spcPct val="50000"/>
              </a:spcBef>
              <a:tabLst>
                <a:tab pos="287338" algn="l"/>
              </a:tabLst>
              <a:defRPr/>
            </a:pPr>
            <a:r>
              <a:rPr lang="en-US" sz="1800" b="1" dirty="0" smtClean="0">
                <a:solidFill>
                  <a:srgbClr val="FFFF66"/>
                </a:solidFill>
                <a:cs typeface="Arial" charset="0"/>
              </a:rPr>
              <a:t>Use proper platform and safety harness for working at height</a:t>
            </a:r>
            <a:endParaRPr lang="en-US" sz="700" b="1" dirty="0">
              <a:solidFill>
                <a:srgbClr val="FFFF99"/>
              </a:solidFill>
              <a:effectLst>
                <a:outerShdw blurRad="38100" dist="38100" dir="2700000" algn="tl">
                  <a:srgbClr val="000000"/>
                </a:outerShdw>
              </a:effectLst>
              <a:cs typeface="Arial" charset="0"/>
            </a:endParaRPr>
          </a:p>
        </p:txBody>
      </p:sp>
      <p:sp>
        <p:nvSpPr>
          <p:cNvPr id="11" name="Slide Number Placeholder 7"/>
          <p:cNvSpPr txBox="1">
            <a:spLocks/>
          </p:cNvSpPr>
          <p:nvPr/>
        </p:nvSpPr>
        <p:spPr>
          <a:xfrm>
            <a:off x="7924800" y="6248400"/>
            <a:ext cx="381000" cy="457200"/>
          </a:xfrm>
          <a:prstGeom prst="rect">
            <a:avLst/>
          </a:prstGeom>
          <a:noFill/>
        </p:spPr>
        <p:txBody>
          <a:bodyPr/>
          <a:lstStyle>
            <a:defPPr>
              <a:defRPr lang="en-US"/>
            </a:defPPr>
            <a:lvl1pPr algn="l" rtl="0" eaLnBrk="0" fontAlgn="base" hangingPunct="0">
              <a:spcBef>
                <a:spcPct val="0"/>
              </a:spcBef>
              <a:spcAft>
                <a:spcPct val="0"/>
              </a:spcAft>
              <a:defRPr sz="2400" kern="1200">
                <a:solidFill>
                  <a:schemeClr val="tx1"/>
                </a:solidFill>
                <a:latin typeface="Times New Roman" pitchFamily="18" charset="0"/>
                <a:ea typeface="+mn-ea"/>
                <a:cs typeface="+mn-cs"/>
              </a:defRPr>
            </a:lvl1pPr>
            <a:lvl2pPr marL="457200" algn="l" rtl="0" eaLnBrk="0" fontAlgn="base" hangingPunct="0">
              <a:spcBef>
                <a:spcPct val="0"/>
              </a:spcBef>
              <a:spcAft>
                <a:spcPct val="0"/>
              </a:spcAft>
              <a:defRPr sz="2400" kern="1200">
                <a:solidFill>
                  <a:schemeClr val="tx1"/>
                </a:solidFill>
                <a:latin typeface="Times New Roman" pitchFamily="18" charset="0"/>
                <a:ea typeface="+mn-ea"/>
                <a:cs typeface="+mn-cs"/>
              </a:defRPr>
            </a:lvl2pPr>
            <a:lvl3pPr marL="914400" algn="l" rtl="0" eaLnBrk="0" fontAlgn="base" hangingPunct="0">
              <a:spcBef>
                <a:spcPct val="0"/>
              </a:spcBef>
              <a:spcAft>
                <a:spcPct val="0"/>
              </a:spcAft>
              <a:defRPr sz="2400" kern="1200">
                <a:solidFill>
                  <a:schemeClr val="tx1"/>
                </a:solidFill>
                <a:latin typeface="Times New Roman" pitchFamily="18" charset="0"/>
                <a:ea typeface="+mn-ea"/>
                <a:cs typeface="+mn-cs"/>
              </a:defRPr>
            </a:lvl3pPr>
            <a:lvl4pPr marL="1371600" algn="l" rtl="0" eaLnBrk="0" fontAlgn="base" hangingPunct="0">
              <a:spcBef>
                <a:spcPct val="0"/>
              </a:spcBef>
              <a:spcAft>
                <a:spcPct val="0"/>
              </a:spcAft>
              <a:defRPr sz="2400" kern="1200">
                <a:solidFill>
                  <a:schemeClr val="tx1"/>
                </a:solidFill>
                <a:latin typeface="Times New Roman" pitchFamily="18" charset="0"/>
                <a:ea typeface="+mn-ea"/>
                <a:cs typeface="+mn-cs"/>
              </a:defRPr>
            </a:lvl4pPr>
            <a:lvl5pPr marL="1828800" algn="l" rtl="0" eaLnBrk="0" fontAlgn="base" hangingPunct="0">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a:lstStyle>
          <a:p>
            <a:fld id="{875F39F0-B198-4888-A6A6-8ADE0EA48BAE}" type="slidenum">
              <a:rPr lang="en-US" sz="1200" smtClean="0"/>
              <a:pPr/>
              <a:t>1</a:t>
            </a:fld>
            <a:endParaRPr lang="en-US" sz="1200" dirty="0" smtClean="0"/>
          </a:p>
        </p:txBody>
      </p:sp>
      <p:pic>
        <p:nvPicPr>
          <p:cNvPr id="13" name="Picture 12"/>
          <p:cNvPicPr>
            <a:picLocks noChangeAspect="1"/>
          </p:cNvPicPr>
          <p:nvPr/>
        </p:nvPicPr>
        <p:blipFill rotWithShape="1">
          <a:blip r:embed="rId2" cstate="email">
            <a:extLst>
              <a:ext uri="{28A0092B-C50C-407E-A947-70E740481C1C}">
                <a14:useLocalDpi xmlns:a14="http://schemas.microsoft.com/office/drawing/2010/main" xmlns=""/>
              </a:ext>
            </a:extLst>
          </a:blip>
          <a:srcRect/>
          <a:stretch/>
        </p:blipFill>
        <p:spPr>
          <a:xfrm>
            <a:off x="5943600" y="1143000"/>
            <a:ext cx="3124200" cy="1981200"/>
          </a:xfrm>
          <a:prstGeom prst="rect">
            <a:avLst/>
          </a:prstGeom>
          <a:ln w="38100">
            <a:solidFill>
              <a:schemeClr val="tx1"/>
            </a:solidFill>
          </a:ln>
        </p:spPr>
      </p:pic>
      <p:pic>
        <p:nvPicPr>
          <p:cNvPr id="12" name="Picture 11"/>
          <p:cNvPicPr/>
          <p:nvPr/>
        </p:nvPicPr>
        <p:blipFill rotWithShape="1">
          <a:blip r:embed="rId3" cstate="email">
            <a:extLst>
              <a:ext uri="{28A0092B-C50C-407E-A947-70E740481C1C}">
                <a14:useLocalDpi xmlns:a14="http://schemas.microsoft.com/office/drawing/2010/main" xmlns=""/>
              </a:ext>
            </a:extLst>
          </a:blip>
          <a:srcRect/>
          <a:stretch/>
        </p:blipFill>
        <p:spPr bwMode="auto">
          <a:xfrm>
            <a:off x="4419600" y="5368593"/>
            <a:ext cx="829262" cy="803607"/>
          </a:xfrm>
          <a:prstGeom prst="rect">
            <a:avLst/>
          </a:prstGeom>
          <a:noFill/>
          <a:ln>
            <a:noFill/>
          </a:ln>
          <a:extLst>
            <a:ext uri="{53640926-AAD7-44D8-BBD7-CCE9431645EC}">
              <a14:shadowObscured xmlns:a14="http://schemas.microsoft.com/office/drawing/2010/main" xmlns=""/>
            </a:ext>
          </a:extLst>
        </p:spPr>
      </p:pic>
      <p:grpSp>
        <p:nvGrpSpPr>
          <p:cNvPr id="4" name="Group 3"/>
          <p:cNvGrpSpPr/>
          <p:nvPr/>
        </p:nvGrpSpPr>
        <p:grpSpPr>
          <a:xfrm>
            <a:off x="5996887" y="4572000"/>
            <a:ext cx="3070913" cy="1582269"/>
            <a:chOff x="5331791" y="4056531"/>
            <a:chExt cx="3680513" cy="2191869"/>
          </a:xfrm>
        </p:grpSpPr>
        <p:pic>
          <p:nvPicPr>
            <p:cNvPr id="3" name="Picture 3"/>
            <p:cNvPicPr>
              <a:picLocks noChangeAspect="1" noChangeArrowheads="1"/>
            </p:cNvPicPr>
            <p:nvPr/>
          </p:nvPicPr>
          <p:blipFill>
            <a:blip r:embed="rId4" cstate="email">
              <a:extLst>
                <a:ext uri="{28A0092B-C50C-407E-A947-70E740481C1C}">
                  <a14:useLocalDpi xmlns:a14="http://schemas.microsoft.com/office/drawing/2010/main" xmlns=""/>
                </a:ext>
              </a:extLst>
            </a:blip>
            <a:srcRect/>
            <a:stretch>
              <a:fillRect/>
            </a:stretch>
          </p:blipFill>
          <p:spPr bwMode="auto">
            <a:xfrm>
              <a:off x="5331791" y="4056531"/>
              <a:ext cx="3680513" cy="2191869"/>
            </a:xfrm>
            <a:prstGeom prst="rect">
              <a:avLst/>
            </a:prstGeom>
            <a:ln w="38100">
              <a:solidFill>
                <a:schemeClr val="tx1"/>
              </a:solidFill>
            </a:ln>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pic>
          <p:nvPicPr>
            <p:cNvPr id="1026" name="Picture 2"/>
            <p:cNvPicPr>
              <a:picLocks noChangeAspect="1" noChangeArrowheads="1"/>
            </p:cNvPicPr>
            <p:nvPr/>
          </p:nvPicPr>
          <p:blipFill rotWithShape="1">
            <a:blip r:embed="rId5" cstate="email">
              <a:extLst>
                <a:ext uri="{28A0092B-C50C-407E-A947-70E740481C1C}">
                  <a14:useLocalDpi xmlns:a14="http://schemas.microsoft.com/office/drawing/2010/main" xmlns=""/>
                </a:ext>
              </a:extLst>
            </a:blip>
            <a:srcRect r="-3" b="-2576"/>
            <a:stretch/>
          </p:blipFill>
          <p:spPr bwMode="auto">
            <a:xfrm rot="315634">
              <a:off x="6557968" y="5845877"/>
              <a:ext cx="58854" cy="215810"/>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grpSp>
      <p:pic>
        <p:nvPicPr>
          <p:cNvPr id="5" name="Picture 2"/>
          <p:cNvPicPr>
            <a:picLocks noChangeAspect="1" noChangeArrowheads="1"/>
          </p:cNvPicPr>
          <p:nvPr/>
        </p:nvPicPr>
        <p:blipFill>
          <a:blip r:embed="rId6" cstate="print"/>
          <a:srcRect/>
          <a:stretch>
            <a:fillRect/>
          </a:stretch>
        </p:blipFill>
        <p:spPr bwMode="auto">
          <a:xfrm>
            <a:off x="5943600" y="3124200"/>
            <a:ext cx="3124200" cy="1447800"/>
          </a:xfrm>
          <a:prstGeom prst="rect">
            <a:avLst/>
          </a:prstGeom>
          <a:noFill/>
          <a:ln w="9525">
            <a:noFill/>
            <a:miter lim="800000"/>
            <a:headEnd/>
            <a:tailEnd/>
          </a:ln>
        </p:spPr>
      </p:pic>
      <p:grpSp>
        <p:nvGrpSpPr>
          <p:cNvPr id="6" name="Group 131"/>
          <p:cNvGrpSpPr>
            <a:grpSpLocks/>
          </p:cNvGrpSpPr>
          <p:nvPr/>
        </p:nvGrpSpPr>
        <p:grpSpPr bwMode="auto">
          <a:xfrm>
            <a:off x="8686800" y="2971800"/>
            <a:ext cx="274320" cy="457200"/>
            <a:chOff x="3504" y="544"/>
            <a:chExt cx="2287" cy="1855"/>
          </a:xfrm>
        </p:grpSpPr>
        <p:sp>
          <p:nvSpPr>
            <p:cNvPr id="18" name="Line 129"/>
            <p:cNvSpPr>
              <a:spLocks noChangeShapeType="1"/>
            </p:cNvSpPr>
            <p:nvPr/>
          </p:nvSpPr>
          <p:spPr bwMode="auto">
            <a:xfrm>
              <a:off x="3504" y="568"/>
              <a:ext cx="2287" cy="1831"/>
            </a:xfrm>
            <a:prstGeom prst="line">
              <a:avLst/>
            </a:prstGeom>
            <a:noFill/>
            <a:ln w="133350">
              <a:solidFill>
                <a:srgbClr val="FF0000"/>
              </a:solidFill>
              <a:round/>
              <a:headEnd/>
              <a:tailEnd/>
            </a:ln>
          </p:spPr>
          <p:txBody>
            <a:bodyPr/>
            <a:lstStyle/>
            <a:p>
              <a:endParaRPr lang="en-US"/>
            </a:p>
          </p:txBody>
        </p:sp>
        <p:sp>
          <p:nvSpPr>
            <p:cNvPr id="19" name="Line 130"/>
            <p:cNvSpPr>
              <a:spLocks noChangeShapeType="1"/>
            </p:cNvSpPr>
            <p:nvPr/>
          </p:nvSpPr>
          <p:spPr bwMode="auto">
            <a:xfrm flipV="1">
              <a:off x="3528" y="544"/>
              <a:ext cx="2144" cy="1807"/>
            </a:xfrm>
            <a:prstGeom prst="line">
              <a:avLst/>
            </a:prstGeom>
            <a:noFill/>
            <a:ln w="133350">
              <a:solidFill>
                <a:srgbClr val="FF0000"/>
              </a:solidFill>
              <a:round/>
              <a:headEnd/>
              <a:tailEnd/>
            </a:ln>
          </p:spPr>
          <p:txBody>
            <a:bodyPr/>
            <a:lstStyle/>
            <a:p>
              <a:endParaRPr lang="en-US" sz="1400" b="1" dirty="0"/>
            </a:p>
          </p:txBody>
        </p:sp>
      </p:grpSp>
      <p:sp>
        <p:nvSpPr>
          <p:cNvPr id="20" name="Freeform 132"/>
          <p:cNvSpPr>
            <a:spLocks/>
          </p:cNvSpPr>
          <p:nvPr/>
        </p:nvSpPr>
        <p:spPr bwMode="auto">
          <a:xfrm>
            <a:off x="8534400" y="4876800"/>
            <a:ext cx="457200" cy="457200"/>
          </a:xfrm>
          <a:custGeom>
            <a:avLst/>
            <a:gdLst>
              <a:gd name="T0" fmla="*/ 0 w 1336"/>
              <a:gd name="T1" fmla="*/ 2147483647 h 888"/>
              <a:gd name="T2" fmla="*/ 2147483647 w 1336"/>
              <a:gd name="T3" fmla="*/ 2147483647 h 888"/>
              <a:gd name="T4" fmla="*/ 2147483647 w 1336"/>
              <a:gd name="T5" fmla="*/ 0 h 888"/>
              <a:gd name="T6" fmla="*/ 0 60000 65536"/>
              <a:gd name="T7" fmla="*/ 0 60000 65536"/>
              <a:gd name="T8" fmla="*/ 0 60000 65536"/>
              <a:gd name="T9" fmla="*/ 0 w 1336"/>
              <a:gd name="T10" fmla="*/ 0 h 888"/>
              <a:gd name="T11" fmla="*/ 1336 w 1336"/>
              <a:gd name="T12" fmla="*/ 888 h 888"/>
            </a:gdLst>
            <a:ahLst/>
            <a:cxnLst>
              <a:cxn ang="T6">
                <a:pos x="T0" y="T1"/>
              </a:cxn>
              <a:cxn ang="T7">
                <a:pos x="T2" y="T3"/>
              </a:cxn>
              <a:cxn ang="T8">
                <a:pos x="T4" y="T5"/>
              </a:cxn>
            </a:cxnLst>
            <a:rect l="T9" t="T10" r="T11" b="T12"/>
            <a:pathLst>
              <a:path w="1336" h="888">
                <a:moveTo>
                  <a:pt x="0" y="600"/>
                </a:moveTo>
                <a:lnTo>
                  <a:pt x="312" y="888"/>
                </a:lnTo>
                <a:lnTo>
                  <a:pt x="1336" y="0"/>
                </a:lnTo>
              </a:path>
            </a:pathLst>
          </a:custGeom>
          <a:noFill/>
          <a:ln w="133350">
            <a:solidFill>
              <a:srgbClr val="00FF00"/>
            </a:solidFill>
            <a:round/>
            <a:headEnd/>
            <a:tailEnd/>
          </a:ln>
        </p:spPr>
        <p:txBody>
          <a:bodyPr/>
          <a:lstStyle/>
          <a:p>
            <a:endParaRPr lang="en-US"/>
          </a:p>
        </p:txBody>
      </p:sp>
      <p:sp>
        <p:nvSpPr>
          <p:cNvPr id="21" name="Rectangle 7"/>
          <p:cNvSpPr>
            <a:spLocks noChangeArrowheads="1"/>
          </p:cNvSpPr>
          <p:nvPr/>
        </p:nvSpPr>
        <p:spPr bwMode="auto">
          <a:xfrm>
            <a:off x="0" y="723900"/>
            <a:ext cx="9144000" cy="261610"/>
          </a:xfrm>
          <a:prstGeom prst="rect">
            <a:avLst/>
          </a:prstGeom>
          <a:solidFill>
            <a:schemeClr val="bg1">
              <a:lumMod val="85000"/>
            </a:schemeClr>
          </a:solidFill>
          <a:ln w="9525">
            <a:solidFill>
              <a:schemeClr val="tx1"/>
            </a:solidFill>
            <a:miter lim="800000"/>
            <a:headEnd/>
            <a:tailEnd/>
          </a:ln>
        </p:spPr>
        <p:txBody>
          <a:bodyPr>
            <a:spAutoFit/>
          </a:bodyPr>
          <a:lstStyle/>
          <a:p>
            <a:pPr algn="ctr" eaLnBrk="0" fontAlgn="auto" hangingPunct="0">
              <a:spcBef>
                <a:spcPts val="0"/>
              </a:spcBef>
              <a:spcAft>
                <a:spcPts val="0"/>
              </a:spcAft>
              <a:defRPr/>
            </a:pPr>
            <a:r>
              <a:rPr lang="en-US" sz="1100" b="1" dirty="0">
                <a:solidFill>
                  <a:schemeClr val="accent2">
                    <a:lumMod val="75000"/>
                  </a:schemeClr>
                </a:solidFill>
                <a:latin typeface="Calibri" pitchFamily="34" charset="0"/>
                <a:cs typeface="Calibri" pitchFamily="34" charset="0"/>
              </a:rPr>
              <a:t>Use this Alert: Discuss in Tool Box Talks and HSE Meetings </a:t>
            </a:r>
            <a:r>
              <a:rPr lang="en-US" sz="1100" b="1" dirty="0">
                <a:solidFill>
                  <a:schemeClr val="accent2">
                    <a:lumMod val="75000"/>
                  </a:schemeClr>
                </a:solidFill>
                <a:latin typeface="Calibri" pitchFamily="34" charset="0"/>
                <a:cs typeface="Calibri" pitchFamily="34" charset="0"/>
                <a:sym typeface="Wingdings" pitchFamily="2" charset="2"/>
              </a:rPr>
              <a:t> Distribute to contractors  Post on HSE Notice Boards  Include in site HSE Induction</a:t>
            </a:r>
            <a:endParaRPr lang="en-US" sz="1100" b="1" dirty="0">
              <a:solidFill>
                <a:schemeClr val="accent2">
                  <a:lumMod val="75000"/>
                </a:schemeClr>
              </a:solidFill>
              <a:latin typeface="Calibri" pitchFamily="34" charset="0"/>
              <a:cs typeface="Calibri" pitchFamily="34" charset="0"/>
            </a:endParaRPr>
          </a:p>
        </p:txBody>
      </p:sp>
      <p:sp>
        <p:nvSpPr>
          <p:cNvPr id="23" name="Title 1"/>
          <p:cNvSpPr txBox="1">
            <a:spLocks/>
          </p:cNvSpPr>
          <p:nvPr/>
        </p:nvSpPr>
        <p:spPr>
          <a:xfrm>
            <a:off x="0" y="6705600"/>
            <a:ext cx="9144000" cy="152400"/>
          </a:xfrm>
          <a:prstGeom prst="rect">
            <a:avLst/>
          </a:prstGeom>
          <a:solidFill>
            <a:srgbClr val="FFFF00"/>
          </a:solidFill>
          <a:ln>
            <a:solidFill>
              <a:schemeClr val="tx1"/>
            </a:solidFill>
          </a:ln>
        </p:spPr>
        <p:txBody>
          <a:bodyPr anchor="ctr"/>
          <a:lstStyle>
            <a:lvl1pPr>
              <a:defRPr b="1">
                <a:latin typeface="Arial" pitchFamily="34" charset="0"/>
                <a:cs typeface="Arial" pitchFamily="34" charset="0"/>
              </a:defRPr>
            </a:lvl1pPr>
          </a:lstStyle>
          <a:p>
            <a:pPr fontAlgn="auto">
              <a:spcBef>
                <a:spcPts val="0"/>
              </a:spcBef>
              <a:spcAft>
                <a:spcPts val="0"/>
              </a:spcAft>
              <a:defRPr/>
            </a:pPr>
            <a:r>
              <a:rPr lang="en-US" sz="1000" b="0" dirty="0" smtClean="0"/>
              <a:t>Contact</a:t>
            </a:r>
            <a:r>
              <a:rPr lang="en-US" sz="1000" b="0" dirty="0" smtClean="0">
                <a:hlinkClick r:id="rId7"/>
              </a:rPr>
              <a:t>:  </a:t>
            </a:r>
            <a:r>
              <a:rPr lang="en-US" sz="1000" b="0" dirty="0" smtClean="0">
                <a:solidFill>
                  <a:schemeClr val="accent6">
                    <a:lumMod val="50000"/>
                  </a:schemeClr>
                </a:solidFill>
                <a:hlinkClick r:id="rId7"/>
              </a:rPr>
              <a:t>MSE54</a:t>
            </a:r>
            <a:r>
              <a:rPr lang="en-US" sz="1000" b="0" dirty="0" smtClean="0">
                <a:hlinkClick r:id="rId7"/>
              </a:rPr>
              <a:t> </a:t>
            </a:r>
            <a:r>
              <a:rPr lang="en-US" sz="1000" b="0" dirty="0" smtClean="0"/>
              <a:t>for further information or visit the </a:t>
            </a:r>
            <a:r>
              <a:rPr lang="en-US" sz="1000" b="0" dirty="0" smtClean="0">
                <a:hlinkClick r:id="rId8"/>
              </a:rPr>
              <a:t>HSE Website</a:t>
            </a:r>
            <a:r>
              <a:rPr lang="en-US" sz="1000" b="0" dirty="0" smtClean="0"/>
              <a:t>                                 Learning No 13                                                               22/07/2013</a:t>
            </a:r>
          </a:p>
        </p:txBody>
      </p:sp>
    </p:spTree>
    <p:extLst>
      <p:ext uri="{BB962C8B-B14F-4D97-AF65-F5344CB8AC3E}">
        <p14:creationId xmlns:p14="http://schemas.microsoft.com/office/powerpoint/2010/main" xmlns="" val="4097345143"/>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2"/>
          <p:cNvSpPr>
            <a:spLocks noGrp="1"/>
          </p:cNvSpPr>
          <p:nvPr>
            <p:ph type="sldNum" sz="quarter" idx="12"/>
          </p:nvPr>
        </p:nvSpPr>
        <p:spPr>
          <a:xfrm>
            <a:off x="7848600" y="6248400"/>
            <a:ext cx="381000" cy="457200"/>
          </a:xfrm>
        </p:spPr>
        <p:txBody>
          <a:bodyPr/>
          <a:lstStyle/>
          <a:p>
            <a:pPr>
              <a:defRPr/>
            </a:pPr>
            <a:r>
              <a:rPr lang="en-US" sz="1200" dirty="0" smtClean="0"/>
              <a:t>2</a:t>
            </a:r>
            <a:endParaRPr lang="en-US" sz="1200" dirty="0"/>
          </a:p>
        </p:txBody>
      </p:sp>
      <p:sp>
        <p:nvSpPr>
          <p:cNvPr id="5" name="Text Box 12"/>
          <p:cNvSpPr txBox="1">
            <a:spLocks noChangeArrowheads="1"/>
          </p:cNvSpPr>
          <p:nvPr/>
        </p:nvSpPr>
        <p:spPr bwMode="auto">
          <a:xfrm>
            <a:off x="990600" y="0"/>
            <a:ext cx="7057583" cy="769938"/>
          </a:xfrm>
          <a:prstGeom prst="rect">
            <a:avLst/>
          </a:prstGeom>
          <a:noFill/>
          <a:ln w="9525">
            <a:noFill/>
            <a:miter lim="800000"/>
            <a:headEnd/>
            <a:tailEnd/>
          </a:ln>
        </p:spPr>
        <p:txBody>
          <a:bodyPr>
            <a:spAutoFit/>
          </a:bodyPr>
          <a:lstStyle/>
          <a:p>
            <a:pPr algn="ctr"/>
            <a:r>
              <a:rPr lang="en-GB" sz="4400" b="1" dirty="0">
                <a:solidFill>
                  <a:srgbClr val="0000FF"/>
                </a:solidFill>
                <a:latin typeface="Arial Narrow" pitchFamily="34" charset="0"/>
              </a:rPr>
              <a:t>Management learnings</a:t>
            </a:r>
          </a:p>
        </p:txBody>
      </p:sp>
      <p:sp>
        <p:nvSpPr>
          <p:cNvPr id="4" name="Rectangle 11"/>
          <p:cNvSpPr>
            <a:spLocks noChangeArrowheads="1"/>
          </p:cNvSpPr>
          <p:nvPr/>
        </p:nvSpPr>
        <p:spPr bwMode="auto">
          <a:xfrm>
            <a:off x="304800" y="1752600"/>
            <a:ext cx="8610600" cy="2677656"/>
          </a:xfrm>
          <a:prstGeom prst="rect">
            <a:avLst/>
          </a:prstGeom>
          <a:noFill/>
          <a:ln w="9525">
            <a:noFill/>
            <a:miter lim="800000"/>
            <a:headEnd/>
            <a:tailEnd/>
          </a:ln>
          <a:effectLst/>
        </p:spPr>
        <p:txBody>
          <a:bodyPr>
            <a:spAutoFit/>
          </a:bodyPr>
          <a:lstStyle/>
          <a:p>
            <a:pPr marL="374650" lvl="1" indent="-285750">
              <a:lnSpc>
                <a:spcPct val="150000"/>
              </a:lnSpc>
              <a:buFont typeface="Arial" pitchFamily="34" charset="0"/>
              <a:buChar char="•"/>
              <a:defRPr/>
            </a:pPr>
            <a:r>
              <a:rPr lang="en-US" sz="1600" dirty="0" smtClean="0">
                <a:solidFill>
                  <a:srgbClr val="000099"/>
                </a:solidFill>
              </a:rPr>
              <a:t>Does “safe working at height” procedure in place and adhered to ?</a:t>
            </a:r>
            <a:endParaRPr lang="en-GB" sz="1600" dirty="0" smtClean="0">
              <a:solidFill>
                <a:srgbClr val="000099"/>
              </a:solidFill>
            </a:endParaRPr>
          </a:p>
          <a:p>
            <a:pPr marL="374650" lvl="1" indent="-285750">
              <a:lnSpc>
                <a:spcPct val="150000"/>
              </a:lnSpc>
              <a:buFont typeface="Arial" pitchFamily="34" charset="0"/>
              <a:buChar char="•"/>
              <a:defRPr/>
            </a:pPr>
            <a:r>
              <a:rPr lang="en-GB" sz="1600" dirty="0" smtClean="0">
                <a:solidFill>
                  <a:srgbClr val="000099"/>
                </a:solidFill>
              </a:rPr>
              <a:t>Does all at height activates </a:t>
            </a:r>
            <a:r>
              <a:rPr lang="en-GB" sz="1600" dirty="0">
                <a:solidFill>
                  <a:srgbClr val="000099"/>
                </a:solidFill>
              </a:rPr>
              <a:t>properly planned &amp; </a:t>
            </a:r>
            <a:r>
              <a:rPr lang="en-GB" sz="1600" dirty="0" smtClean="0">
                <a:solidFill>
                  <a:srgbClr val="000099"/>
                </a:solidFill>
              </a:rPr>
              <a:t>organised ?</a:t>
            </a:r>
          </a:p>
          <a:p>
            <a:pPr marL="374650" lvl="1" indent="-285750">
              <a:lnSpc>
                <a:spcPct val="150000"/>
              </a:lnSpc>
              <a:buFont typeface="Arial" pitchFamily="34" charset="0"/>
              <a:buChar char="•"/>
              <a:defRPr/>
            </a:pPr>
            <a:r>
              <a:rPr lang="en-GB" sz="1600" dirty="0" smtClean="0">
                <a:solidFill>
                  <a:srgbClr val="000099"/>
                </a:solidFill>
              </a:rPr>
              <a:t>Are </a:t>
            </a:r>
            <a:r>
              <a:rPr lang="en-GB" sz="1600" dirty="0">
                <a:solidFill>
                  <a:srgbClr val="000099"/>
                </a:solidFill>
              </a:rPr>
              <a:t>all those involved in </a:t>
            </a:r>
            <a:r>
              <a:rPr lang="en-GB" sz="1600" dirty="0" smtClean="0">
                <a:solidFill>
                  <a:srgbClr val="000099"/>
                </a:solidFill>
              </a:rPr>
              <a:t>working </a:t>
            </a:r>
            <a:r>
              <a:rPr lang="en-GB" sz="1600" dirty="0">
                <a:solidFill>
                  <a:srgbClr val="000099"/>
                </a:solidFill>
              </a:rPr>
              <a:t>at height trained and </a:t>
            </a:r>
            <a:r>
              <a:rPr lang="en-GB" sz="1600" dirty="0" smtClean="0">
                <a:solidFill>
                  <a:srgbClr val="000099"/>
                </a:solidFill>
              </a:rPr>
              <a:t>competent ?</a:t>
            </a:r>
            <a:endParaRPr lang="en-GB" sz="1600" dirty="0">
              <a:solidFill>
                <a:srgbClr val="000099"/>
              </a:solidFill>
            </a:endParaRPr>
          </a:p>
          <a:p>
            <a:pPr marL="374650" lvl="1" indent="-285750">
              <a:lnSpc>
                <a:spcPct val="150000"/>
              </a:lnSpc>
              <a:buFont typeface="Arial" pitchFamily="34" charset="0"/>
              <a:buChar char="•"/>
              <a:defRPr/>
            </a:pPr>
            <a:r>
              <a:rPr lang="en-GB" sz="1600" dirty="0" smtClean="0">
                <a:solidFill>
                  <a:srgbClr val="000099"/>
                </a:solidFill>
              </a:rPr>
              <a:t>Are your scaffold platforms certified by competent scaffold person and safe to use ?</a:t>
            </a:r>
            <a:endParaRPr lang="en-GB" sz="1600" dirty="0">
              <a:solidFill>
                <a:srgbClr val="000099"/>
              </a:solidFill>
            </a:endParaRPr>
          </a:p>
          <a:p>
            <a:pPr marL="374650" lvl="1" indent="-285750">
              <a:lnSpc>
                <a:spcPct val="150000"/>
              </a:lnSpc>
              <a:buFont typeface="Arial" pitchFamily="34" charset="0"/>
              <a:buChar char="•"/>
              <a:defRPr/>
            </a:pPr>
            <a:r>
              <a:rPr lang="en-GB" sz="1600" dirty="0" smtClean="0">
                <a:solidFill>
                  <a:srgbClr val="000099"/>
                </a:solidFill>
              </a:rPr>
              <a:t>Have Risk Assessment been done for working at height activates?</a:t>
            </a:r>
          </a:p>
          <a:p>
            <a:pPr marL="374650" lvl="1" indent="-285750">
              <a:lnSpc>
                <a:spcPct val="150000"/>
              </a:lnSpc>
              <a:buFont typeface="Arial" pitchFamily="34" charset="0"/>
              <a:buChar char="•"/>
              <a:defRPr/>
            </a:pPr>
            <a:r>
              <a:rPr lang="en-GB" sz="1600" dirty="0" smtClean="0">
                <a:solidFill>
                  <a:srgbClr val="000099"/>
                </a:solidFill>
              </a:rPr>
              <a:t>Do you implement TRIC effectively ?</a:t>
            </a:r>
          </a:p>
          <a:p>
            <a:pPr marL="374650" lvl="1" indent="-285750">
              <a:lnSpc>
                <a:spcPct val="150000"/>
              </a:lnSpc>
              <a:buFont typeface="Arial" pitchFamily="34" charset="0"/>
              <a:buChar char="•"/>
              <a:defRPr/>
            </a:pPr>
            <a:r>
              <a:rPr lang="en-GB" sz="1600" dirty="0" smtClean="0">
                <a:solidFill>
                  <a:srgbClr val="000099"/>
                </a:solidFill>
              </a:rPr>
              <a:t>Is </a:t>
            </a:r>
            <a:r>
              <a:rPr lang="en-GB" sz="1600" dirty="0">
                <a:solidFill>
                  <a:srgbClr val="000099"/>
                </a:solidFill>
              </a:rPr>
              <a:t>the risk </a:t>
            </a:r>
            <a:r>
              <a:rPr lang="en-GB" sz="1600" dirty="0" smtClean="0">
                <a:solidFill>
                  <a:srgbClr val="000099"/>
                </a:solidFill>
              </a:rPr>
              <a:t>of </a:t>
            </a:r>
            <a:r>
              <a:rPr lang="en-GB" sz="1600" dirty="0">
                <a:solidFill>
                  <a:srgbClr val="000099"/>
                </a:solidFill>
              </a:rPr>
              <a:t>falling objects </a:t>
            </a:r>
            <a:r>
              <a:rPr lang="en-GB" sz="1600" dirty="0" smtClean="0">
                <a:solidFill>
                  <a:srgbClr val="000099"/>
                </a:solidFill>
              </a:rPr>
              <a:t>from height properly controlled ?</a:t>
            </a:r>
            <a:endParaRPr lang="en-GB" sz="1600" dirty="0">
              <a:solidFill>
                <a:srgbClr val="000099"/>
              </a:solidFill>
            </a:endParaRPr>
          </a:p>
        </p:txBody>
      </p:sp>
      <p:sp>
        <p:nvSpPr>
          <p:cNvPr id="6" name="Rectangle 5"/>
          <p:cNvSpPr/>
          <p:nvPr/>
        </p:nvSpPr>
        <p:spPr>
          <a:xfrm>
            <a:off x="381000" y="838200"/>
            <a:ext cx="7620000" cy="738664"/>
          </a:xfrm>
          <a:prstGeom prst="rect">
            <a:avLst/>
          </a:prstGeom>
        </p:spPr>
        <p:txBody>
          <a:bodyPr wrap="square">
            <a:spAutoFit/>
          </a:bodyPr>
          <a:lstStyle/>
          <a:p>
            <a:pPr marL="114300" indent="-114300" algn="just">
              <a:defRPr/>
            </a:pPr>
            <a:r>
              <a:rPr lang="en-GB" sz="1400" b="1" dirty="0" smtClean="0">
                <a:latin typeface="Tahoma" pitchFamily="34" charset="0"/>
              </a:rPr>
              <a:t>Date : 17.04.2013</a:t>
            </a:r>
            <a:r>
              <a:rPr lang="en-US" sz="1400" b="1" dirty="0" smtClean="0">
                <a:latin typeface="Tahoma" pitchFamily="34" charset="0"/>
              </a:rPr>
              <a:t>  Fractured spine</a:t>
            </a:r>
          </a:p>
          <a:p>
            <a:pPr marL="114300" indent="-114300" algn="just">
              <a:defRPr/>
            </a:pPr>
            <a:endParaRPr lang="en-US" sz="1400" b="1" dirty="0" smtClean="0">
              <a:latin typeface="Tahoma" pitchFamily="34" charset="0"/>
            </a:endParaRPr>
          </a:p>
          <a:p>
            <a:pPr marL="114300" indent="-114300" algn="just">
              <a:defRPr/>
            </a:pPr>
            <a:r>
              <a:rPr lang="en-US" sz="1400" b="1" dirty="0" smtClean="0">
                <a:latin typeface="Tahoma" pitchFamily="34" charset="0"/>
              </a:rPr>
              <a:t>Carpenter falls from 2.5 </a:t>
            </a:r>
            <a:r>
              <a:rPr lang="en-US" sz="1400" b="1" dirty="0" err="1" smtClean="0">
                <a:latin typeface="Tahoma" pitchFamily="34" charset="0"/>
              </a:rPr>
              <a:t>metres</a:t>
            </a:r>
            <a:r>
              <a:rPr lang="en-US" sz="1400" b="1" dirty="0" smtClean="0">
                <a:latin typeface="Tahoma" pitchFamily="34" charset="0"/>
              </a:rPr>
              <a:t> and fractured his spine </a:t>
            </a:r>
            <a:endParaRPr lang="en-US" sz="1400" b="1" dirty="0">
              <a:latin typeface="Tahoma" pitchFamily="34" charset="0"/>
            </a:endParaRPr>
          </a:p>
        </p:txBody>
      </p:sp>
    </p:spTree>
    <p:extLst>
      <p:ext uri="{BB962C8B-B14F-4D97-AF65-F5344CB8AC3E}">
        <p14:creationId xmlns:p14="http://schemas.microsoft.com/office/powerpoint/2010/main" xmlns="" val="2317433536"/>
      </p:ext>
    </p:extLst>
  </p:cSld>
  <p:clrMapOvr>
    <a:masterClrMapping/>
  </p:clrMapOvr>
  <p:timing>
    <p:tnLst>
      <p:par>
        <p:cTn id="1" dur="indefinite" restart="never" nodeType="tmRoot"/>
      </p:par>
    </p:tnLst>
  </p:timing>
</p:sld>
</file>

<file path=ppt/theme/theme1.xml><?xml version="1.0" encoding="utf-8"?>
<a:theme xmlns:a="http://schemas.openxmlformats.org/drawingml/2006/main" name="1_Default Design">
  <a:themeElements>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1_Default Design">
      <a:majorFont>
        <a:latin typeface="Arial"/>
        <a:ea typeface=""/>
        <a:cs typeface="Arial"/>
      </a:majorFont>
      <a:minorFont>
        <a:latin typeface="Arial"/>
        <a:ea typeface=""/>
        <a:cs typeface="Arial"/>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1_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1_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1_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1_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1_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1_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1_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1_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1_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1_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1_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1_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Image" ma:contentTypeID="0x0101009148F5A04DDD49CBA7127AADA5FB792B00AADE34325A8B49CDA8BB4DB53328F214009C4067D375EDA046866D1CFD34BA6725" ma:contentTypeVersion="4" ma:contentTypeDescription="Upload an image." ma:contentTypeScope="" ma:versionID="5568808217e8896a20d35b78a187a54b">
  <xsd:schema xmlns:xsd="http://www.w3.org/2001/XMLSchema" xmlns:xs="http://www.w3.org/2001/XMLSchema" xmlns:p="http://schemas.microsoft.com/office/2006/metadata/properties" xmlns:ns1="http://schemas.microsoft.com/sharepoint/v3" xmlns:ns2="4880E4F8-4B7D-4BDD-91E3-E10D47036ECA" xmlns:ns3="http://schemas.microsoft.com/sharepoint/v3/fields" xmlns:ns4="4880e4f8-4b7d-4bdd-91e3-e10d47036eca" xmlns:ns5="9d51eac6-a7d5-47f5-a119-63d146adb134" targetNamespace="http://schemas.microsoft.com/office/2006/metadata/properties" ma:root="true" ma:fieldsID="95b9b289a8e8f4d106e4c69b136198e4" ns1:_="" ns2:_="" ns3:_="" ns4:_="" ns5:_="">
    <xsd:import namespace="http://schemas.microsoft.com/sharepoint/v3"/>
    <xsd:import namespace="4880E4F8-4B7D-4BDD-91E3-E10D47036ECA"/>
    <xsd:import namespace="http://schemas.microsoft.com/sharepoint/v3/fields"/>
    <xsd:import namespace="4880e4f8-4b7d-4bdd-91e3-e10d47036eca"/>
    <xsd:import namespace="9d51eac6-a7d5-47f5-a119-63d146adb134"/>
    <xsd:element name="properties">
      <xsd:complexType>
        <xsd:sequence>
          <xsd:element name="documentManagement">
            <xsd:complexType>
              <xsd:all>
                <xsd:element ref="ns1:FileRef" minOccurs="0"/>
                <xsd:element ref="ns1:File_x0020_Type" minOccurs="0"/>
                <xsd:element ref="ns1:HTML_x0020_File_x0020_Type" minOccurs="0"/>
                <xsd:element ref="ns1:FSObjType" minOccurs="0"/>
                <xsd:element ref="ns2:ThumbnailExists" minOccurs="0"/>
                <xsd:element ref="ns2:PreviewExists" minOccurs="0"/>
                <xsd:element ref="ns2:ImageWidth" minOccurs="0"/>
                <xsd:element ref="ns2:ImageHeight" minOccurs="0"/>
                <xsd:element ref="ns2:ImageCreateDate" minOccurs="0"/>
                <xsd:element ref="ns3:wic_System_Copyright" minOccurs="0"/>
                <xsd:element ref="ns4:Language" minOccurs="0"/>
                <xsd:element ref="ns4:DocId" minOccurs="0"/>
                <xsd:element ref="ns5:SharedWithUser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 elementFormDefault="qualified">
    <xsd:import namespace="http://schemas.microsoft.com/office/2006/documentManagement/types"/>
    <xsd:import namespace="http://schemas.microsoft.com/office/infopath/2007/PartnerControls"/>
    <xsd:element name="FileRef" ma:index="8" nillable="true" ma:displayName="URL Path" ma:hidden="true" ma:list="Docs" ma:internalName="FileRef" ma:readOnly="true" ma:showField="FullUrl">
      <xsd:simpleType>
        <xsd:restriction base="dms:Lookup"/>
      </xsd:simpleType>
    </xsd:element>
    <xsd:element name="File_x0020_Type" ma:index="9" nillable="true" ma:displayName="File Type" ma:hidden="true" ma:internalName="File_x0020_Type" ma:readOnly="true">
      <xsd:simpleType>
        <xsd:restriction base="dms:Text"/>
      </xsd:simpleType>
    </xsd:element>
    <xsd:element name="HTML_x0020_File_x0020_Type" ma:index="10" nillable="true" ma:displayName="HTML File Type" ma:hidden="true" ma:internalName="HTML_x0020_File_x0020_Type" ma:readOnly="true">
      <xsd:simpleType>
        <xsd:restriction base="dms:Text"/>
      </xsd:simpleType>
    </xsd:element>
    <xsd:element name="FSObjType" ma:index="11" nillable="true" ma:displayName="Item Type" ma:hidden="true" ma:list="Docs" ma:internalName="FSObjType" ma:readOnly="true" ma:showField="FSType">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ThumbnailExists" ma:index="18" nillable="true" ma:displayName="Thumbnail Exists" ma:default="FALSE" ma:hidden="true" ma:internalName="ThumbnailExists" ma:readOnly="true">
      <xsd:simpleType>
        <xsd:restriction base="dms:Boolean"/>
      </xsd:simpleType>
    </xsd:element>
    <xsd:element name="PreviewExists" ma:index="19" nillable="true" ma:displayName="Preview Exists" ma:default="FALSE" ma:hidden="true" ma:internalName="PreviewExists" ma:readOnly="true">
      <xsd:simpleType>
        <xsd:restriction base="dms:Boolean"/>
      </xsd:simpleType>
    </xsd:element>
    <xsd:element name="ImageWidth" ma:index="20" nillable="true" ma:displayName="Width" ma:internalName="ImageWidth" ma:readOnly="true">
      <xsd:simpleType>
        <xsd:restriction base="dms:Unknown"/>
      </xsd:simpleType>
    </xsd:element>
    <xsd:element name="ImageHeight" ma:index="22" nillable="true" ma:displayName="Height" ma:internalName="ImageHeight" ma:readOnly="true">
      <xsd:simpleType>
        <xsd:restriction base="dms:Unknown"/>
      </xsd:simpleType>
    </xsd:element>
    <xsd:element name="ImageCreateDate" ma:index="25" nillable="true" ma:displayName="Date Picture Taken" ma:format="DateTime" ma:hidden="true" ma:internalName="ImageCreateDate">
      <xsd:simpleType>
        <xsd:restriction base="dms:DateTime"/>
      </xsd:simpleType>
    </xsd:element>
  </xsd:schema>
  <xsd:schema xmlns:xsd="http://www.w3.org/2001/XMLSchema" xmlns:xs="http://www.w3.org/2001/XMLSchema" xmlns:dms="http://schemas.microsoft.com/office/2006/documentManagement/types" xmlns:pc="http://schemas.microsoft.com/office/infopath/2007/PartnerControls" targetNamespace="http://schemas.microsoft.com/sharepoint/v3/fields" elementFormDefault="qualified">
    <xsd:import namespace="http://schemas.microsoft.com/office/2006/documentManagement/types"/>
    <xsd:import namespace="http://schemas.microsoft.com/office/infopath/2007/PartnerControls"/>
    <xsd:element name="wic_System_Copyright" ma:index="26" nillable="true" ma:displayName="Copyright" ma:internalName="wic_System_Copyright">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4880e4f8-4b7d-4bdd-91e3-e10d47036eca" elementFormDefault="qualified">
    <xsd:import namespace="http://schemas.microsoft.com/office/2006/documentManagement/types"/>
    <xsd:import namespace="http://schemas.microsoft.com/office/infopath/2007/PartnerControls"/>
    <xsd:element name="Language" ma:index="27" nillable="true" ma:displayName="Language" ma:default="English 1" ma:format="Dropdown" ma:internalName="Language">
      <xsd:simpleType>
        <xsd:restriction base="dms:Choice">
          <xsd:enumeration value="English"/>
          <xsd:enumeration value="Arabic"/>
          <xsd:enumeration value="Hindi"/>
          <xsd:enumeration value="English 1"/>
          <xsd:enumeration value="English 2"/>
          <xsd:enumeration value="Arabic 1"/>
          <xsd:enumeration value="Arabic 2"/>
          <xsd:enumeration value="Hindi 1"/>
          <xsd:enumeration value="Hindi 2"/>
          <xsd:enumeration value="Malayalam 1"/>
          <xsd:enumeration value="Malayalam 2"/>
        </xsd:restriction>
      </xsd:simpleType>
    </xsd:element>
    <xsd:element name="DocId" ma:index="28" nillable="true" ma:displayName="DocId" ma:list="{9de017a3-70b4-41a0-b3a1-4f7a098545da}" ma:internalName="DocId" ma:showField="ID" ma:web="9d51eac6-a7d5-47f5-a119-63d146adb134">
      <xsd:simpleType>
        <xsd:restriction base="dms:Lookup"/>
      </xsd:simpleType>
    </xsd:element>
  </xsd:schema>
  <xsd:schema xmlns:xsd="http://www.w3.org/2001/XMLSchema" xmlns:xs="http://www.w3.org/2001/XMLSchema" xmlns:dms="http://schemas.microsoft.com/office/2006/documentManagement/types" xmlns:pc="http://schemas.microsoft.com/office/infopath/2007/PartnerControls" targetNamespace="9d51eac6-a7d5-47f5-a119-63d146adb134" elementFormDefault="qualified">
    <xsd:import namespace="http://schemas.microsoft.com/office/2006/documentManagement/types"/>
    <xsd:import namespace="http://schemas.microsoft.com/office/infopath/2007/PartnerControls"/>
    <xsd:element name="SharedWithUsers" ma:index="29"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ma:index="24" ma:displayName="Author"/>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ma:index="23" ma:displayName="Comments"/>
        <xsd:element name="keywords" minOccurs="0" maxOccurs="1" type="xsd:string" ma:index="14" ma:displayName="Keywords"/>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Language xmlns="4880e4f8-4b7d-4bdd-91e3-e10d47036eca">English 1</Language>
    <DocId xmlns="4880e4f8-4b7d-4bdd-91e3-e10d47036eca">18735</DocId>
    <ImageCreateDate xmlns="4880E4F8-4B7D-4BDD-91E3-E10D47036ECA" xsi:nil="true"/>
    <wic_System_Copyright xmlns="http://schemas.microsoft.com/sharepoint/v3/fields" xsi:nil="true"/>
  </documentManagement>
</p:properties>
</file>

<file path=customXml/itemProps1.xml><?xml version="1.0" encoding="utf-8"?>
<ds:datastoreItem xmlns:ds="http://schemas.openxmlformats.org/officeDocument/2006/customXml" ds:itemID="{CE578132-21C6-4C1B-8A9B-8780877A18CE}"/>
</file>

<file path=customXml/itemProps2.xml><?xml version="1.0" encoding="utf-8"?>
<ds:datastoreItem xmlns:ds="http://schemas.openxmlformats.org/officeDocument/2006/customXml" ds:itemID="{76609670-BB0E-4433-818C-52DE05B267CC}"/>
</file>

<file path=customXml/itemProps3.xml><?xml version="1.0" encoding="utf-8"?>
<ds:datastoreItem xmlns:ds="http://schemas.openxmlformats.org/officeDocument/2006/customXml" ds:itemID="{12378504-8BB2-4B9D-8DD7-14A34AAC9486}"/>
</file>

<file path=docProps/app.xml><?xml version="1.0" encoding="utf-8"?>
<Properties xmlns="http://schemas.openxmlformats.org/officeDocument/2006/extended-properties" xmlns:vt="http://schemas.openxmlformats.org/officeDocument/2006/docPropsVTypes">
  <Template/>
  <TotalTime>1412</TotalTime>
  <Words>312</Words>
  <Application>Microsoft Office PowerPoint</Application>
  <PresentationFormat>On-screen Show (4:3)</PresentationFormat>
  <Paragraphs>32</Paragraphs>
  <Slides>2</Slides>
  <Notes>0</Notes>
  <HiddenSlides>0</HiddenSlides>
  <MMClips>0</MMClips>
  <ScaleCrop>false</ScaleCrop>
  <HeadingPairs>
    <vt:vector size="4" baseType="variant">
      <vt:variant>
        <vt:lpstr>Theme</vt:lpstr>
      </vt:variant>
      <vt:variant>
        <vt:i4>1</vt:i4>
      </vt:variant>
      <vt:variant>
        <vt:lpstr>Slide Titles</vt:lpstr>
      </vt:variant>
      <vt:variant>
        <vt:i4>2</vt:i4>
      </vt:variant>
    </vt:vector>
  </HeadingPairs>
  <TitlesOfParts>
    <vt:vector size="3" baseType="lpstr">
      <vt:lpstr>1_Default Design</vt:lpstr>
      <vt:lpstr>Slide 1</vt:lpstr>
      <vt:lpstr>Slide 2</vt:lpstr>
    </vt:vector>
  </TitlesOfParts>
  <Company>Shell Information Services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Contractor RTA LTI on xx.xx.xx</dc:title>
  <dc:creator>MU93647</dc:creator>
  <cp:lastModifiedBy>mu93647</cp:lastModifiedBy>
  <cp:revision>171</cp:revision>
  <cp:lastPrinted>2013-05-21T06:07:54Z</cp:lastPrinted>
  <dcterms:created xsi:type="dcterms:W3CDTF">2001-05-03T06:07:08Z</dcterms:created>
  <dcterms:modified xsi:type="dcterms:W3CDTF">2013-08-26T07:34:59Z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0x0101009148F5A04DDD49CBA7127AADA5FB792B00AADE34325A8B49CDA8BB4DB53328F214009C4067D375EDA046866D1CFD34BA6725</vt:lpwstr>
  </property>
</Properties>
</file>