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16AE"/>
    <a:srgbClr val="3012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1421C-CD7E-451D-83BD-C627DB3B72C4}" type="datetimeFigureOut">
              <a:rPr lang="en-US" smtClean="0"/>
              <a:pPr/>
              <a:t>26/08/2013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3B993-C98A-47FF-967B-EBDCD50A3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Non Accidental Death- 24 April 2013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/>
              <a:pPr/>
              <a:t>26/08/2013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pdointernet/hseforcontractors/Pages/OnlineLibrary1.aspx" TargetMode="External"/><Relationship Id="rId3" Type="http://schemas.openxmlformats.org/officeDocument/2006/relationships/hyperlink" Target="http://www.google.co.uk/url?sa=i&amp;rct=j&amp;q=heart+attack&amp;source=images&amp;cd=&amp;cad=rja&amp;docid=aU6SOv84hK6B4M&amp;tbnid=Oin8-srOEIAdnM:&amp;ved=0CAUQjRw&amp;url=http://www.buteykokent.co.uk/blog/category/heart-attacks/&amp;ei=8HyQUfHkFsPmrAfeloDICg&amp;bvm=bv.46340616,d.bmk&amp;psig=AFQjCNEr6zDZZ1xFLbsQ-cAoOeChLwc3ww&amp;ust=1368509983534100" TargetMode="External"/><Relationship Id="rId7" Type="http://schemas.openxmlformats.org/officeDocument/2006/relationships/hyperlink" Target="mailto:talib.z.shaqsi@pdo.co.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.uk/url?sa=i&amp;rct=j&amp;q=exercising&amp;source=images&amp;cd=&amp;cad=rja&amp;docid=zpDUOZtdpi4m2M&amp;tbnid=IwVW7FsN0br-XM:&amp;ved=0CAUQjRw&amp;url=http://www.basic-fit.nl/fitness-blog/fitness-basics/&amp;ei=nX2QUafSCsborAfH1oDwBQ&amp;bvm=bv.46340616,d.bmk&amp;psig=AFQjCNEn3SBwAU3SRuKgBKWsnRwOuG4bKA&amp;ust=1368510160121457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3838" y="957262"/>
            <a:ext cx="6176962" cy="46197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latin typeface="Tahoma" pitchFamily="34" charset="0"/>
                <a:cs typeface="+mn-cs"/>
              </a:rPr>
              <a:t>Date:</a:t>
            </a:r>
            <a:r>
              <a:rPr lang="en-US" sz="1600" b="1" dirty="0">
                <a:latin typeface="Tahoma" pitchFamily="34" charset="0"/>
                <a:cs typeface="+mn-cs"/>
              </a:rPr>
              <a:t> 24/04/2013 </a:t>
            </a:r>
            <a:endParaRPr lang="en-US" sz="1600" b="1" dirty="0" smtClean="0">
              <a:latin typeface="Tahoma" pitchFamily="34" charset="0"/>
              <a:cs typeface="+mn-cs"/>
            </a:endParaRPr>
          </a:p>
          <a:p>
            <a:pPr marL="114300" indent="-114300" algn="just">
              <a:defRPr/>
            </a:pPr>
            <a:endParaRPr lang="en-US" sz="1600" b="1" dirty="0">
              <a:latin typeface="Tahoma" pitchFamily="34" charset="0"/>
              <a:cs typeface="+mn-cs"/>
            </a:endParaRPr>
          </a:p>
          <a:p>
            <a:pPr marL="114300" indent="-114300" algn="just">
              <a:defRPr/>
            </a:pPr>
            <a:r>
              <a:rPr lang="en-US" sz="1400" b="1" dirty="0">
                <a:latin typeface="Tahoma" pitchFamily="34" charset="0"/>
                <a:cs typeface="+mn-cs"/>
              </a:rPr>
              <a:t>Driver dies from heart attack whilst driving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An Indian Al Turki light vehicle driver died of a heart attack whilst driving four passengers in a pickup on the Ras Al Hamra project. The vehicle was thankfully travelling at a slow speed when it lost control and the other passengers were unharmed. </a:t>
            </a:r>
          </a:p>
          <a:p>
            <a:pPr>
              <a:spcBef>
                <a:spcPct val="20000"/>
              </a:spcBef>
              <a:buClr>
                <a:schemeClr val="tx1"/>
              </a:buClr>
              <a:defRPr/>
            </a:pPr>
            <a:endParaRPr lang="en-GB" sz="800" b="1" dirty="0">
              <a:latin typeface="Tahoma" pitchFamily="34" charset="0"/>
              <a:cs typeface="+mn-cs"/>
            </a:endParaRPr>
          </a:p>
          <a:p>
            <a:pPr marL="457200" indent="-457200" eaLnBrk="1" hangingPunct="1">
              <a:lnSpc>
                <a:spcPct val="190000"/>
              </a:lnSpc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cs typeface="+mn-cs"/>
              </a:rPr>
              <a:t>Your learning: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Overweight people are prone to heart attacks.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High blood pressure is a warning from your body.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Smoking and alcohol abuses  your body.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Lose weight and feel great.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Change your lifestyle, get fit and lose that weight.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Always consult a doctor when changing your lifestyle or poorly.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0"/>
            <a:ext cx="7239000" cy="2403475"/>
            <a:chOff x="212" y="-1034"/>
            <a:chExt cx="5884" cy="1514"/>
          </a:xfrm>
        </p:grpSpPr>
        <p:sp>
          <p:nvSpPr>
            <p:cNvPr id="1946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467" name="Text Box 12"/>
            <p:cNvSpPr txBox="1">
              <a:spLocks noChangeArrowheads="1"/>
            </p:cNvSpPr>
            <p:nvPr/>
          </p:nvSpPr>
          <p:spPr bwMode="auto">
            <a:xfrm>
              <a:off x="212" y="-1034"/>
              <a:ext cx="4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000" b="1" dirty="0">
                  <a:solidFill>
                    <a:srgbClr val="0000FF"/>
                  </a:solidFill>
                  <a:latin typeface="Arial Black" pitchFamily="34" charset="0"/>
                </a:rPr>
                <a:t>PDO safety advice</a:t>
              </a:r>
            </a:p>
          </p:txBody>
        </p:sp>
        <p:sp>
          <p:nvSpPr>
            <p:cNvPr id="1946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838825" y="1262062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2057400" y="5910262"/>
            <a:ext cx="5105400" cy="3381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FFFF00"/>
                </a:solidFill>
              </a:rPr>
              <a:t>Health is your best asset look after your body</a:t>
            </a:r>
            <a:endParaRPr lang="en-US" sz="1600">
              <a:solidFill>
                <a:schemeClr val="bg1"/>
              </a:solidFill>
            </a:endParaRPr>
          </a:p>
        </p:txBody>
      </p:sp>
      <p:pic>
        <p:nvPicPr>
          <p:cNvPr id="19464" name="Picture 12" descr="http://www.buteykokent.co.uk/blog/wp-content/uploads/2012/11/heartattack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719262"/>
            <a:ext cx="23558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4" descr="http://www.basic-fit.nl/fitness-blog/wp-content/blogs.dir/3/files/2012/09/Maximale-hartslag-berekenen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3776662"/>
            <a:ext cx="23622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this Alert: Discuss in Tool Box Talks and HSE Meetings 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 Distribute to contractors  Post on HSE Notice Boards  Include in site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HSE Induction</a:t>
            </a:r>
            <a:endParaRPr lang="en-US" sz="11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Contact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7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7"/>
              </a:rPr>
              <a:t>MSE54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7"/>
              </a:rPr>
              <a:t>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8"/>
              </a:rPr>
              <a:t>HSE Website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                                 Learning No 15                                                                 22/07/2013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8538"/>
            <a:chOff x="9" y="-144"/>
            <a:chExt cx="6087" cy="629"/>
          </a:xfrm>
        </p:grpSpPr>
        <p:sp>
          <p:nvSpPr>
            <p:cNvPr id="20486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487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>
                  <a:solidFill>
                    <a:srgbClr val="0000FF"/>
                  </a:solidFill>
                  <a:latin typeface="Arial Narrow" pitchFamily="34" charset="0"/>
                </a:rPr>
                <a:t>Management </a:t>
              </a:r>
              <a:r>
                <a:rPr lang="en-GB" sz="4400" b="1" dirty="0" err="1">
                  <a:solidFill>
                    <a:srgbClr val="0000FF"/>
                  </a:solidFill>
                  <a:latin typeface="Arial Narrow" pitchFamily="34" charset="0"/>
                </a:rPr>
                <a:t>learnings</a:t>
              </a:r>
              <a:endParaRPr lang="en-GB" sz="4400" b="1" dirty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20488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48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0484" name="Rectangle 11"/>
          <p:cNvSpPr>
            <a:spLocks noChangeArrowheads="1"/>
          </p:cNvSpPr>
          <p:nvPr/>
        </p:nvSpPr>
        <p:spPr bwMode="auto">
          <a:xfrm>
            <a:off x="515937" y="1981200"/>
            <a:ext cx="8628063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all your employees undergo fitness to work medical examinations?</a:t>
            </a:r>
          </a:p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you conduct emergency drills to give first aiders experience of CPR and the defibrillator?</a:t>
            </a:r>
          </a:p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you have a robust and well understood medical emergency procedure?</a:t>
            </a:r>
          </a:p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you employ the required number of medical staff at each site?</a:t>
            </a:r>
          </a:p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you run regular health and lifestyle campaigns?</a:t>
            </a:r>
          </a:p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you regularly monitor the health and </a:t>
            </a: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fitness to work of your employees?</a:t>
            </a:r>
          </a:p>
          <a:p>
            <a:pPr marL="374650" lvl="1" indent="-285750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Do your medical team get together on annual basis to exchange best practices?</a:t>
            </a:r>
          </a:p>
          <a:p>
            <a:pPr marL="374650" lvl="1" indent="-285750">
              <a:lnSpc>
                <a:spcPct val="150000"/>
              </a:lnSpc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9600" y="1066800"/>
            <a:ext cx="7162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latin typeface="Tahoma" pitchFamily="34" charset="0"/>
              </a:rPr>
              <a:t>Date:</a:t>
            </a:r>
            <a:r>
              <a:rPr lang="en-US" sz="1600" b="1" dirty="0" smtClean="0">
                <a:latin typeface="Tahoma" pitchFamily="34" charset="0"/>
              </a:rPr>
              <a:t> 24/04/2013 </a:t>
            </a:r>
          </a:p>
          <a:p>
            <a:pPr marL="114300" indent="-114300" algn="just">
              <a:defRPr/>
            </a:pPr>
            <a:endParaRPr lang="en-US" sz="1600" b="1" dirty="0" smtClean="0"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latin typeface="Tahoma" pitchFamily="34" charset="0"/>
              </a:rPr>
              <a:t>Driver dies from heart attack whilst driving</a:t>
            </a:r>
            <a:endParaRPr lang="en-US" sz="14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18738</DocId>
    <ImageCreateDate xmlns="4880E4F8-4B7D-4BDD-91E3-E10D47036ECA" xsi:nil="true"/>
    <wic_System_Copyright xmlns="http://schemas.microsoft.com/sharepoint/v3/fields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E69237B-D94D-412E-80D9-7BFF140F9082}"/>
</file>

<file path=customXml/itemProps2.xml><?xml version="1.0" encoding="utf-8"?>
<ds:datastoreItem xmlns:ds="http://schemas.openxmlformats.org/officeDocument/2006/customXml" ds:itemID="{240A0DCE-EDA7-40CF-84AA-EC631CCFEA9E}"/>
</file>

<file path=customXml/itemProps3.xml><?xml version="1.0" encoding="utf-8"?>
<ds:datastoreItem xmlns:ds="http://schemas.openxmlformats.org/officeDocument/2006/customXml" ds:itemID="{C28C09E7-AFE7-4AF0-8E7E-850457597F92}"/>
</file>

<file path=customXml/itemProps4.xml><?xml version="1.0" encoding="utf-8"?>
<ds:datastoreItem xmlns:ds="http://schemas.openxmlformats.org/officeDocument/2006/customXml" ds:itemID="{A7F482E6-F3A9-42A6-9734-8D10EE43EB5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285</Words>
  <Application>Microsoft Office PowerPoint</Application>
  <PresentationFormat>On-screen Show (4:3)</PresentationFormat>
  <Paragraphs>32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/Master slide</dc:title>
  <dc:creator>mu55647</dc:creator>
  <cp:lastModifiedBy>mu93647</cp:lastModifiedBy>
  <cp:revision>23</cp:revision>
  <dcterms:created xsi:type="dcterms:W3CDTF">2013-03-31T10:31:45Z</dcterms:created>
  <dcterms:modified xsi:type="dcterms:W3CDTF">2013-08-26T07:41:00Z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f90c1aa1-ed48-4ae5-b2bb-b87911a51e35</vt:lpwstr>
  </property>
  <property fmtid="{D5CDD505-2E9C-101B-9397-08002B2CF9AE}" pid="3" name="ContentTypeId">
    <vt:lpwstr>0x0101009148F5A04DDD49CBA7127AADA5FB792B00AADE34325A8B49CDA8BB4DB53328F214009C4067D375EDA046866D1CFD34BA6725</vt:lpwstr>
  </property>
</Properties>
</file>