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08/09/2013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pdointernet/hseforcontractors/Pages/OnlineLibrary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447800"/>
            <a:ext cx="6176962" cy="123110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GB" sz="1400" b="1" dirty="0" smtClean="0"/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PDO safety advice</a:t>
              </a: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latin typeface="Calibri" pitchFamily="34" charset="0"/>
              <a:cs typeface="Calibri" pitchFamily="34" charset="0"/>
              <a:sym typeface="Webdings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1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22                                                               08/09/2013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52400" y="5867400"/>
            <a:ext cx="6096000" cy="369332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Never become complacent when driving – it might kill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62400"/>
            <a:ext cx="27336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295400"/>
            <a:ext cx="2695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62000" y="1981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  translated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18745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2070EF2-C505-4432-B1D2-C66F40B4926C}"/>
</file>

<file path=customXml/itemProps2.xml><?xml version="1.0" encoding="utf-8"?>
<ds:datastoreItem xmlns:ds="http://schemas.openxmlformats.org/officeDocument/2006/customXml" ds:itemID="{C28C09E7-AFE7-4AF0-8E7E-850457597F92}"/>
</file>

<file path=customXml/itemProps3.xml><?xml version="1.0" encoding="utf-8"?>
<ds:datastoreItem xmlns:ds="http://schemas.openxmlformats.org/officeDocument/2006/customXml" ds:itemID="{240A0DCE-EDA7-40CF-84AA-EC631CCFEA9E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50</cp:revision>
  <dcterms:created xsi:type="dcterms:W3CDTF">2013-03-31T10:31:45Z</dcterms:created>
  <dcterms:modified xsi:type="dcterms:W3CDTF">2013-09-08T10:33:58Z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</Properties>
</file>