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1421C-CD7E-451D-83BD-C627DB3B72C4}" type="datetimeFigureOut">
              <a:rPr lang="en-US" smtClean="0"/>
              <a:pPr/>
              <a:t>08/09/2013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3B993-C98A-47FF-967B-EBDCD50A3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Non Accidental Death- 24 April 2013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B962-0ECF-496A-953A-24C57B5DE9BA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PT cov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9407" cy="6853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6F4D-8936-4277-889E-F9BFE2F04940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9509-BE6D-4490-AAA4-2C7CDE4D5D4E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0499-D67F-4E38-A892-3734D9A9F9F0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30A2-B972-454B-A938-45FBA496BF4E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B355-346C-4B7C-9297-030D4ACF42A5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226-C74A-438B-96EA-DADC0EE1CEF3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BC44-A36B-473C-BD62-EDC4C78DC01E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E1E6-DFBB-4EF5-A2F4-E83521F9838D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E0EA-EB60-43CB-91B1-A07062D4D034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E6F5-3A21-4DDE-ACB8-F9ADDCFE99F4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BCCC-901E-4ECA-90B4-25A6E75F09C2}" type="datetime1">
              <a:rPr lang="en-US" smtClean="0"/>
              <a:pPr/>
              <a:t>08/09/2013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lib.z.shaqsi@pdo.co.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pdointernet/hseforcontractors/Pages/OnlineLibrary1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1447800"/>
            <a:ext cx="6176962" cy="1231106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endParaRPr lang="en-GB" sz="1600" b="1" dirty="0" smtClean="0"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endParaRPr lang="en-GB" sz="1400" b="1" dirty="0" smtClean="0"/>
          </a:p>
          <a:p>
            <a:pPr eaLnBrk="1" hangingPunct="1">
              <a:defRPr/>
            </a:pPr>
            <a:endParaRPr lang="en-US" sz="1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7800" y="0"/>
            <a:ext cx="7239000" cy="2403475"/>
            <a:chOff x="212" y="-1034"/>
            <a:chExt cx="5884" cy="1514"/>
          </a:xfrm>
        </p:grpSpPr>
        <p:sp>
          <p:nvSpPr>
            <p:cNvPr id="19466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467" name="Text Box 12"/>
            <p:cNvSpPr txBox="1">
              <a:spLocks noChangeArrowheads="1"/>
            </p:cNvSpPr>
            <p:nvPr/>
          </p:nvSpPr>
          <p:spPr bwMode="auto">
            <a:xfrm>
              <a:off x="212" y="-1034"/>
              <a:ext cx="481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4400" b="1" dirty="0">
                  <a:solidFill>
                    <a:srgbClr val="0000FF"/>
                  </a:solidFill>
                  <a:latin typeface="Calibri" pitchFamily="34" charset="0"/>
                  <a:cs typeface="Calibri" pitchFamily="34" charset="0"/>
                </a:rPr>
                <a:t>PDO safety advice</a:t>
              </a:r>
            </a:p>
          </p:txBody>
        </p:sp>
        <p:sp>
          <p:nvSpPr>
            <p:cNvPr id="1946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latin typeface="Calibri" pitchFamily="34" charset="0"/>
              <a:cs typeface="Calibri" pitchFamily="34" charset="0"/>
              <a:sym typeface="Webdings" pitchFamily="18" charset="2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latin typeface="Calibri" pitchFamily="34" charset="0"/>
                <a:cs typeface="Calibri" pitchFamily="34" charset="0"/>
              </a:rPr>
              <a:pPr/>
              <a:t>1</a:t>
            </a:fld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 this Alert: Discuss in Tool Box Talks and HSE Meetings 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100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Contact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3"/>
              </a:rPr>
              <a:t>:  </a:t>
            </a:r>
            <a:r>
              <a:rPr lang="en-US" sz="10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MSE54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3"/>
              </a:rPr>
              <a:t>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4"/>
              </a:rPr>
              <a:t>HSE Website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                                 Learning No 22                                                               08/09/2013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52400" y="5867400"/>
            <a:ext cx="6096000" cy="369332"/>
          </a:xfrm>
          <a:prstGeom prst="rect">
            <a:avLst/>
          </a:prstGeom>
          <a:solidFill>
            <a:srgbClr val="003366"/>
          </a:solidFill>
          <a:ln w="31750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b="1" dirty="0" smtClean="0">
                <a:solidFill>
                  <a:srgbClr val="FFFF66"/>
                </a:solidFill>
                <a:latin typeface="Calibri" pitchFamily="34" charset="0"/>
                <a:cs typeface="Calibri" pitchFamily="34" charset="0"/>
              </a:rPr>
              <a:t>Never become complacent when driving – it might kill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3962400"/>
            <a:ext cx="27336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Freeform 132"/>
          <p:cNvSpPr>
            <a:spLocks/>
          </p:cNvSpPr>
          <p:nvPr/>
        </p:nvSpPr>
        <p:spPr bwMode="auto">
          <a:xfrm>
            <a:off x="8458200" y="5791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1600" smtClean="0">
              <a:solidFill>
                <a:srgbClr val="00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1295400"/>
            <a:ext cx="26955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532440" y="2924944"/>
            <a:ext cx="336550" cy="544513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1600" smtClean="0">
                <a:solidFill>
                  <a:srgbClr val="000000"/>
                </a:solidFill>
              </a:endParaRPr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16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62000" y="1981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Being  translated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Arabic 1</Language>
    <DocId xmlns="4880e4f8-4b7d-4bdd-91e3-e10d47036eca">18745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C6173E4-A128-41DD-8980-43CF8FA80ADB}"/>
</file>

<file path=customXml/itemProps2.xml><?xml version="1.0" encoding="utf-8"?>
<ds:datastoreItem xmlns:ds="http://schemas.openxmlformats.org/officeDocument/2006/customXml" ds:itemID="{C28C09E7-AFE7-4AF0-8E7E-850457597F92}"/>
</file>

<file path=customXml/itemProps3.xml><?xml version="1.0" encoding="utf-8"?>
<ds:datastoreItem xmlns:ds="http://schemas.openxmlformats.org/officeDocument/2006/customXml" ds:itemID="{240A0DCE-EDA7-40CF-84AA-EC631CCFEA9E}"/>
</file>

<file path=customXml/itemProps4.xml><?xml version="1.0" encoding="utf-8"?>
<ds:datastoreItem xmlns:ds="http://schemas.openxmlformats.org/officeDocument/2006/customXml" ds:itemID="{A7F482E6-F3A9-42A6-9734-8D10EE43EB5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64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/Master slide</dc:title>
  <dc:creator>mu55647</dc:creator>
  <cp:lastModifiedBy>mu93647</cp:lastModifiedBy>
  <cp:revision>50</cp:revision>
  <dcterms:created xsi:type="dcterms:W3CDTF">2013-03-31T10:31:45Z</dcterms:created>
  <dcterms:modified xsi:type="dcterms:W3CDTF">2013-09-08T10:33:58Z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f90c1aa1-ed48-4ae5-b2bb-b87911a51e35</vt:lpwstr>
  </property>
  <property fmtid="{D5CDD505-2E9C-101B-9397-08002B2CF9AE}" pid="3" name="ContentTypeId">
    <vt:lpwstr>0x0101009148F5A04DDD49CBA7127AADA5FB792B00AADE34325A8B49CDA8BB4DB53328F214009C4067D375EDA046866D1CFD34BA6725</vt:lpwstr>
  </property>
</Properties>
</file>