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</p:sldIdLst>
  <p:sldSz cx="9144000" cy="6858000" type="screen4x3"/>
  <p:notesSz cx="6881813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2069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5A351-9690-43F4-A211-E678484DF9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59178-7A7A-4A86-82E4-C096B8A41A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6DEC36-616F-4B7C-A0DF-3ADAC616DC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A7D72-5F3A-44CE-B44E-3B8930C1C9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A3C2A1-CD36-405E-8AF5-98B98D48CA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96A29-BB73-410F-81E2-4F10407E64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430F5-181C-419C-9055-EF32784841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F47B59-144E-4C52-967A-8DDBAB6B9B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A0A1438-51BF-416D-8BD4-ED8812F4D8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2" descr="C:\Ruchi\Ruchi\PDO\2012\Corporate Identity\PDO ppt 4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0" y="0"/>
            <a:ext cx="9144000" cy="685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AutoShape 28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bevel">
            <a:avLst>
              <a:gd name="adj" fmla="val 370"/>
            </a:avLst>
          </a:prstGeom>
          <a:noFill/>
          <a:ln w="9525">
            <a:solidFill>
              <a:srgbClr val="CC33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1" descr="DSC0225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0" y="4287838"/>
            <a:ext cx="2667000" cy="22653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051" name="AutoShape 12"/>
          <p:cNvSpPr>
            <a:spLocks noChangeArrowheads="1"/>
          </p:cNvSpPr>
          <p:nvPr/>
        </p:nvSpPr>
        <p:spPr bwMode="auto">
          <a:xfrm rot="5400000">
            <a:off x="6781800" y="3733800"/>
            <a:ext cx="609600" cy="4572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457200" y="76200"/>
            <a:ext cx="815340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Shelters at Worksites</a:t>
            </a:r>
          </a:p>
        </p:txBody>
      </p:sp>
      <p:sp>
        <p:nvSpPr>
          <p:cNvPr id="2053" name="TextBox 13"/>
          <p:cNvSpPr txBox="1">
            <a:spLocks noChangeArrowheads="1"/>
          </p:cNvSpPr>
          <p:nvPr/>
        </p:nvSpPr>
        <p:spPr bwMode="auto">
          <a:xfrm>
            <a:off x="152400" y="10668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dirty="0"/>
              <a:t>Working under direct sunlight for long periods may cause health complications.  It is strongly advised to provide shaded shelters where employees can take a rest at suitable intervals.</a:t>
            </a:r>
          </a:p>
          <a:p>
            <a:endParaRPr lang="en-US" dirty="0"/>
          </a:p>
          <a:p>
            <a:r>
              <a:rPr lang="en-US" dirty="0"/>
              <a:t>The followings should be considered for the shelters:</a:t>
            </a:r>
          </a:p>
          <a:p>
            <a:pPr>
              <a:buFontTx/>
              <a:buChar char="-"/>
              <a:tabLst>
                <a:tab pos="228600" algn="l"/>
              </a:tabLst>
            </a:pPr>
            <a:r>
              <a:rPr lang="en-US" dirty="0"/>
              <a:t>	Protection from direct sunlight</a:t>
            </a:r>
          </a:p>
          <a:p>
            <a:pPr>
              <a:buFontTx/>
              <a:buChar char="-"/>
              <a:tabLst>
                <a:tab pos="228600" algn="l"/>
              </a:tabLst>
            </a:pPr>
            <a:r>
              <a:rPr lang="en-US" dirty="0"/>
              <a:t>	Ventilation</a:t>
            </a:r>
          </a:p>
          <a:p>
            <a:pPr>
              <a:buFontTx/>
              <a:buChar char="-"/>
              <a:tabLst>
                <a:tab pos="228600" algn="l"/>
              </a:tabLst>
            </a:pPr>
            <a:r>
              <a:rPr lang="en-US" dirty="0"/>
              <a:t>	Drinking water</a:t>
            </a:r>
          </a:p>
          <a:p>
            <a:pPr>
              <a:buFontTx/>
              <a:buChar char="-"/>
              <a:tabLst>
                <a:tab pos="228600" algn="l"/>
              </a:tabLst>
            </a:pPr>
            <a:r>
              <a:rPr lang="en-US" dirty="0"/>
              <a:t>	Obstacles-free</a:t>
            </a:r>
          </a:p>
          <a:p>
            <a:pPr>
              <a:buFontTx/>
              <a:buChar char="-"/>
              <a:tabLst>
                <a:tab pos="228600" algn="l"/>
              </a:tabLst>
            </a:pPr>
            <a:r>
              <a:rPr lang="en-US" dirty="0"/>
              <a:t>	Chairs/bench</a:t>
            </a:r>
          </a:p>
          <a:p>
            <a:pPr>
              <a:buFontTx/>
              <a:buChar char="-"/>
              <a:tabLst>
                <a:tab pos="228600" algn="l"/>
              </a:tabLst>
            </a:pPr>
            <a:r>
              <a:rPr lang="en-US" dirty="0"/>
              <a:t>	Sufficient space to accommodate the number 	of intended users </a:t>
            </a:r>
          </a:p>
        </p:txBody>
      </p:sp>
      <p:sp>
        <p:nvSpPr>
          <p:cNvPr id="2054" name="Rectangle 6" descr="DSC03918"/>
          <p:cNvSpPr>
            <a:spLocks noChangeAspect="1" noChangeArrowheads="1"/>
          </p:cNvSpPr>
          <p:nvPr isPhoto="1"/>
        </p:nvSpPr>
        <p:spPr bwMode="auto">
          <a:xfrm>
            <a:off x="5207000" y="914400"/>
            <a:ext cx="3860800" cy="2895600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52400" y="5334000"/>
            <a:ext cx="5334000" cy="83099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Please refer to :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/>
              <a:t> </a:t>
            </a:r>
            <a:r>
              <a:rPr lang="en-US" sz="1200" dirty="0" smtClean="0"/>
              <a:t> Royal Decree No. </a:t>
            </a:r>
            <a:r>
              <a:rPr lang="en-US" sz="1200" dirty="0" smtClean="0"/>
              <a:t>35/2003 (Chapter 4 / part 3) </a:t>
            </a:r>
            <a:r>
              <a:rPr lang="en-US" sz="1200" dirty="0" smtClean="0"/>
              <a:t> </a:t>
            </a:r>
            <a:r>
              <a:rPr lang="en-US" sz="1200" dirty="0" smtClean="0"/>
              <a:t>(</a:t>
            </a:r>
            <a:r>
              <a:rPr lang="en-US" sz="1200" dirty="0" smtClean="0"/>
              <a:t>Hours of Work)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  SP-1231-Occupational Health under sections on heat and sunlight </a:t>
            </a:r>
          </a:p>
          <a:p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3124200" y="6324600"/>
            <a:ext cx="2438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/>
              <a:t>Issued by MSE/5 (February 2014)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18755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66CADC19-5117-460C-A631-39FDB9967340}"/>
</file>

<file path=customXml/itemProps2.xml><?xml version="1.0" encoding="utf-8"?>
<ds:datastoreItem xmlns:ds="http://schemas.openxmlformats.org/officeDocument/2006/customXml" ds:itemID="{3215F907-D655-4EC7-BCDF-5497A97DCB2E}"/>
</file>

<file path=customXml/itemProps3.xml><?xml version="1.0" encoding="utf-8"?>
<ds:datastoreItem xmlns:ds="http://schemas.openxmlformats.org/officeDocument/2006/customXml" ds:itemID="{079051B3-F34C-41E8-811C-DE4355F7CE90}"/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650</TotalTime>
  <Words>80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Theme1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Maamery, Nasra MSE51</dc:creator>
  <cp:lastModifiedBy>mu93647</cp:lastModifiedBy>
  <cp:revision>65</cp:revision>
  <cp:lastPrinted>1601-01-01T00:00:00Z</cp:lastPrinted>
  <dcterms:created xsi:type="dcterms:W3CDTF">1601-01-01T00:00:00Z</dcterms:created>
  <dcterms:modified xsi:type="dcterms:W3CDTF">2014-02-12T11:21:02Z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ContentTypeId">
    <vt:lpwstr>0x0101009148F5A04DDD49CBA7127AADA5FB792B00AADE34325A8B49CDA8BB4DB53328F214009C4067D375EDA046866D1CFD34BA6725</vt:lpwstr>
  </property>
</Properties>
</file>