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81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A3982-B6FF-4FFF-859C-FB944314CC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mailto:talib.z.shaqsi@pdo.co.om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905000" cy="457200"/>
          </a:xfrm>
        </p:spPr>
        <p:txBody>
          <a:bodyPr/>
          <a:lstStyle/>
          <a:p>
            <a:pPr>
              <a:defRPr/>
            </a:pPr>
            <a:fld id="{A281072B-D8A0-4564-8844-86A0C5E045B3}" type="slidenum">
              <a:rPr lang="en-US">
                <a:latin typeface="+mj-lt"/>
              </a:rPr>
              <a:pPr>
                <a:defRPr/>
              </a:pPr>
              <a:t>1</a:t>
            </a:fld>
            <a:endParaRPr lang="en-US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640" y="3810000"/>
            <a:ext cx="3418160" cy="2133600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5029200" cy="28392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9 Jan 2014 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Deep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laceration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driller stepped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 the mousehole cover, which slipped and moved from its original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position causing him to lose balance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his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left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leg partially slipped into the mousehole,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resulting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injury.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watch your steps and be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careful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where you stand.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Apply the empowerment to stop when the job is unsafe. </a:t>
            </a:r>
            <a:endParaRPr lang="en-US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38800" y="3810000"/>
            <a:ext cx="563562" cy="72943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solidFill>
                  <a:srgbClr val="00B050"/>
                </a:solidFill>
                <a:latin typeface="Cambria Math"/>
                <a:ea typeface="Calibri"/>
                <a:cs typeface="Arial"/>
              </a:rPr>
              <a:t>√</a:t>
            </a:r>
            <a:endParaRPr lang="en-US" sz="3600" dirty="0">
              <a:solidFill>
                <a:srgbClr val="00B050"/>
              </a:solidFill>
              <a:latin typeface="Times New Roman"/>
              <a:ea typeface="Times New Roman"/>
            </a:endParaRPr>
          </a:p>
        </p:txBody>
      </p:sp>
      <p:pic>
        <p:nvPicPr>
          <p:cNvPr id="7" name="Picture 2" descr="D:\Documents\RIGS\Rig-7\Rig 207 incedent on 9th Jan\P102023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777457"/>
            <a:ext cx="3433791" cy="25753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638800" y="2644914"/>
            <a:ext cx="53340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az-Cyrl-AZ" sz="4000" b="1" kern="1200" dirty="0">
                <a:solidFill>
                  <a:srgbClr val="FF0000"/>
                </a:solidFill>
                <a:effectLst>
                  <a:outerShdw blurRad="50800" dist="38989" dir="5460000" algn="tl">
                    <a:srgbClr val="000000">
                      <a:alpha val="38000"/>
                    </a:srgbClr>
                  </a:outerShdw>
                </a:effectLst>
                <a:latin typeface="Arial"/>
                <a:ea typeface="+mn-ea"/>
                <a:cs typeface="+mn-cs"/>
              </a:rPr>
              <a:t>Х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14794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6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7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02                                                              09/01/2014</a:t>
            </a: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533400" y="4495800"/>
            <a:ext cx="4291013" cy="584775"/>
          </a:xfrm>
          <a:prstGeom prst="rect">
            <a:avLst/>
          </a:prstGeom>
          <a:solidFill>
            <a:schemeClr val="accent2"/>
          </a:solidFill>
          <a:ln w="1587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Use the correct mouse hole cover and ensure it is in good condition</a:t>
            </a:r>
            <a:endParaRPr lang="en-US" alt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8351838" cy="393954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9 Jan 2014 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Deep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laceration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latin typeface="Arial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all mouse hole covers properly fitted?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your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JSA’s/procedures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cover all risks and hazards?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the empowerment to stop process used effectively? 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the alert/learning advice understood by the crew members?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 system to ensure actions from lateral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Learning's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implemented.</a:t>
            </a:r>
          </a:p>
          <a:p>
            <a:pPr marL="171450" indent="-171450">
              <a:buFontTx/>
              <a:buChar char="-"/>
              <a:defRPr/>
            </a:pPr>
            <a:endParaRPr lang="en-US" sz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Tx/>
              <a:buChar char="-"/>
              <a:defRPr/>
            </a:pPr>
            <a:endParaRPr lang="en-US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0" y="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02                                                              09/01/2014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18764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910B44E-BAF6-4E5F-B632-0628B7B08F11}"/>
</file>

<file path=customXml/itemProps2.xml><?xml version="1.0" encoding="utf-8"?>
<ds:datastoreItem xmlns:ds="http://schemas.openxmlformats.org/officeDocument/2006/customXml" ds:itemID="{80CD847F-1101-440E-A1E9-2E8D753C2E96}"/>
</file>

<file path=customXml/itemProps3.xml><?xml version="1.0" encoding="utf-8"?>
<ds:datastoreItem xmlns:ds="http://schemas.openxmlformats.org/officeDocument/2006/customXml" ds:itemID="{51CBDD7F-E1C7-45D7-A855-C5D624DB455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</TotalTime>
  <Words>271</Words>
  <Application>Microsoft Office PowerPoint</Application>
  <PresentationFormat>On-screen Show (4:3)</PresentationFormat>
  <Paragraphs>42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145</cp:revision>
  <dcterms:created xsi:type="dcterms:W3CDTF">2001-05-03T06:07:08Z</dcterms:created>
  <dcterms:modified xsi:type="dcterms:W3CDTF">2014-05-20T05:37:40Z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