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4" r:id="rId5"/>
    <p:sldId id="315" r:id="rId6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713" autoAdjust="0"/>
  </p:normalViewPr>
  <p:slideViewPr>
    <p:cSldViewPr>
      <p:cViewPr>
        <p:scale>
          <a:sx n="100" d="100"/>
          <a:sy n="100" d="100"/>
        </p:scale>
        <p:origin x="-190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4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5CE6FA-3FE8-43BA-B11C-7B32E98FF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8C17F4-A7E3-4C24-80C3-CE3A319F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9D2E-3D8F-4A41-97A7-004137F1C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A8F9E-F6DB-42DC-B268-704BDE0B3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48FB-1B22-43D0-AD58-F64F70D9C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9E817-9E37-4348-9540-CCAEAD657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1A57BB-0EEB-4C43-81E4-B47FF2C4E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8" descr="PPT cover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4763" y="4763"/>
            <a:ext cx="9148763" cy="685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762001"/>
            <a:ext cx="5029200" cy="39703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14</a:t>
            </a:r>
            <a:r>
              <a:rPr lang="en-US" sz="12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Feb 2014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Driver suffered minor injury from private commuting rollover  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An Omani PDO employee was commuting alone using his private saloon car from Marmul to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Salalah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 At 09:30am before reaching the Harweel/Salalah blacktop junction he had a rollover incident (MVI). The crash resulted in only minor injury as he was wearing his seatbelt. 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pPr marL="114300" indent="-114300" algn="just">
              <a:defRPr/>
            </a:pPr>
            <a:endParaRPr lang="en-US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Seat belt save lives. 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Do not undertake any unauthorized journey.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Only use company approved transportation.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Speed kills, please adhere to the legal speed limits</a:t>
            </a:r>
            <a:r>
              <a:rPr lang="en-US" sz="1200" dirty="0" smtClean="0"/>
              <a:t>.</a:t>
            </a:r>
            <a:endParaRPr lang="en-US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458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5C8B-2115-468D-8BB2-777B88E9C2E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2400" y="0"/>
            <a:ext cx="899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PDO safety </a:t>
            </a:r>
            <a:r>
              <a:rPr lang="en-GB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advice</a:t>
            </a:r>
            <a:endParaRPr lang="en-GB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12" descr="20140214_1110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066800"/>
            <a:ext cx="2971800" cy="2311400"/>
          </a:xfrm>
          <a:prstGeom prst="rect">
            <a:avLst/>
          </a:prstGeom>
        </p:spPr>
      </p:pic>
      <p:grpSp>
        <p:nvGrpSpPr>
          <p:cNvPr id="17" name="Group 131"/>
          <p:cNvGrpSpPr>
            <a:grpSpLocks/>
          </p:cNvGrpSpPr>
          <p:nvPr/>
        </p:nvGrpSpPr>
        <p:grpSpPr bwMode="auto">
          <a:xfrm>
            <a:off x="8610600" y="2895600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7725" y="3733800"/>
            <a:ext cx="298767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458200" y="5562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1000" y="5029200"/>
            <a:ext cx="4876800" cy="600164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just">
              <a:buSzPct val="90000"/>
            </a:pPr>
            <a:endParaRPr lang="en-US" sz="600" b="1" dirty="0">
              <a:solidFill>
                <a:srgbClr val="FFFF66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82563" indent="-182563" algn="ctr">
              <a:buSzPct val="90000"/>
            </a:pPr>
            <a:r>
              <a:rPr lang="en-US" sz="2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Tahoma" pitchFamily="34" charset="0"/>
                <a:cs typeface="Calibri" pitchFamily="34" charset="0"/>
              </a:rPr>
              <a:t>It’s proven it safer to use PDO approved bus</a:t>
            </a:r>
            <a:endParaRPr lang="en-US" sz="20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82563" indent="-182563" algn="just">
              <a:buSzPct val="90000"/>
            </a:pPr>
            <a:endParaRPr lang="en-US" sz="70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06                                                             14/02/2014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ADEF6-BE7F-4B21-B36B-1FE0E0F00F7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914400" y="0"/>
            <a:ext cx="70575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learnings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04800" y="2590800"/>
            <a:ext cx="8610600" cy="241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Does your organization have a commuting policy?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you communicated the commuting policy effectively to all your staff?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you monitor your staff commuting compliances?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you facilitated a safe and comfort means of commuting?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commuting departure timing suitable for the operation and optimized for staff?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Did you initiate controls and mitigation to discourage the use of private vehicles for commuting 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you sufficiently communicate and engage with staff for learnings from commuting incidents?</a:t>
            </a:r>
          </a:p>
          <a:p>
            <a:endParaRPr lang="en-GB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endParaRPr lang="en-GB" sz="1050" dirty="0" smtClean="0">
              <a:latin typeface="Arial" charset="0"/>
              <a:cs typeface="Tahoma" pitchFamily="34" charset="0"/>
            </a:endParaRPr>
          </a:p>
          <a:p>
            <a:endParaRPr lang="en-US" sz="1050" dirty="0" smtClean="0">
              <a:latin typeface="Arial" charset="0"/>
              <a:cs typeface="Tahoma" pitchFamily="34" charset="0"/>
            </a:endParaRPr>
          </a:p>
          <a:p>
            <a:pPr marL="374650" lvl="1" indent="-28575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GB" sz="1050" dirty="0" smtClean="0">
              <a:latin typeface="Arial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9144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14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Feb 2014</a:t>
            </a:r>
            <a:endParaRPr lang="en-US" sz="1600" b="1" dirty="0" smtClean="0"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Driver suffered minor injury from private commuting rollover  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17526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and ensure continual improvement all contract managers are to review their HSE HEMP against the questions asked below        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06                                                             14/02/2014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</p:spTree>
    <p:extLst>
      <p:ext uri="{BB962C8B-B14F-4D97-AF65-F5344CB8AC3E}">
        <p14:creationId xmlns:p14="http://schemas.microsoft.com/office/powerpoint/2010/main" xmlns="" val="23174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18768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C910511-6B6C-4611-9BDF-FB467EC91964}"/>
</file>

<file path=customXml/itemProps2.xml><?xml version="1.0" encoding="utf-8"?>
<ds:datastoreItem xmlns:ds="http://schemas.openxmlformats.org/officeDocument/2006/customXml" ds:itemID="{9AFF021C-099E-421A-B166-0C7F19820FDB}"/>
</file>

<file path=customXml/itemProps3.xml><?xml version="1.0" encoding="utf-8"?>
<ds:datastoreItem xmlns:ds="http://schemas.openxmlformats.org/officeDocument/2006/customXml" ds:itemID="{3C27523B-E743-4304-8770-5928163004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4349</TotalTime>
  <Words>301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mu54621</cp:lastModifiedBy>
  <cp:revision>431</cp:revision>
  <dcterms:created xsi:type="dcterms:W3CDTF">2001-05-03T06:07:08Z</dcterms:created>
  <dcterms:modified xsi:type="dcterms:W3CDTF">2014-06-03T11:17:08Z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