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57" r:id="rId5"/>
    <p:sldId id="259" r:id="rId6"/>
    <p:sldId id="258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820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03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3F550-CBAA-4F73-907F-6185D8F066C4}" type="datetimeFigureOut">
              <a:rPr lang="en-GB" smtClean="0"/>
              <a:pPr/>
              <a:t>21/07/2014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A2558-8387-496D-A50C-50F59FBCFB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2947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2558-8387-496D-A50C-50F59FBCFB7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2663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21/07/2014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742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21/07/2014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815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21/07/2014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225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21/07/2014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795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21/07/2014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14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21/07/2014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515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21/07/2014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841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21/07/2014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057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21/07/2014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430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21/07/2014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908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21/07/2014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264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63B25-ED44-4E24-BBDF-D848EB8E4F0E}" type="datetimeFigureOut">
              <a:rPr lang="en-US" smtClean="0"/>
              <a:pPr/>
              <a:t>21/07/2014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C:\Ruchi\Ruchi\PDO\2012\Corporate Identity\PDO ppt 4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657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Ruchi\Ruchi\PDO\2012\Corporate Identity\PDO ppt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81001"/>
            <a:ext cx="8610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Road Safety during Eid Holidays </a:t>
            </a:r>
          </a:p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2014</a:t>
            </a:r>
          </a:p>
          <a:p>
            <a:pPr algn="ctr"/>
            <a:endParaRPr lang="en-US" sz="4400" dirty="0"/>
          </a:p>
          <a:p>
            <a:pPr algn="ctr"/>
            <a:r>
              <a:rPr lang="en-US" sz="3200" b="1" dirty="0" smtClean="0"/>
              <a:t>As a driver you have both a legal and moral responsibility towards yourself, your passengers and other road users</a:t>
            </a:r>
          </a:p>
          <a:p>
            <a:pPr algn="ctr"/>
            <a:endParaRPr lang="en-US" sz="2800" dirty="0" smtClean="0"/>
          </a:p>
          <a:p>
            <a:pPr algn="ctr"/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Here are some tips to help you be safer on the road 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  </a:t>
            </a:r>
            <a:endParaRPr lang="en-US" sz="4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89654579"/>
              </p:ext>
            </p:extLst>
          </p:nvPr>
        </p:nvGraphicFramePr>
        <p:xfrm>
          <a:off x="228600" y="6096000"/>
          <a:ext cx="2453014" cy="762000"/>
        </p:xfrm>
        <a:graphic>
          <a:graphicData uri="http://schemas.openxmlformats.org/presentationml/2006/ole">
            <p:oleObj spid="_x0000_s1027" r:id="rId4" imgW="5172797" imgH="2895238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639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is Fatigue?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3124200"/>
          </a:xfrm>
        </p:spPr>
        <p:txBody>
          <a:bodyPr>
            <a:normAutofit/>
          </a:bodyPr>
          <a:lstStyle/>
          <a:p>
            <a:pPr algn="ctr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FATIGUE</a:t>
            </a:r>
            <a:r>
              <a:rPr lang="en-US" sz="2400" dirty="0">
                <a:cs typeface="Arial" charset="0"/>
              </a:rPr>
              <a:t>: </a:t>
            </a:r>
            <a:r>
              <a:rPr lang="en-US" sz="2400" i="1" dirty="0">
                <a:cs typeface="Arial" charset="0"/>
              </a:rPr>
              <a:t>Mental or physical exhaustion that stops a person from being able to function </a:t>
            </a:r>
            <a:r>
              <a:rPr lang="en-US" sz="2400" i="1" u="sng" dirty="0">
                <a:cs typeface="Arial" charset="0"/>
              </a:rPr>
              <a:t>normally</a:t>
            </a:r>
            <a:r>
              <a:rPr lang="en-US" sz="2400" i="1" dirty="0">
                <a:cs typeface="Arial" charset="0"/>
              </a:rPr>
              <a:t>. </a:t>
            </a:r>
          </a:p>
          <a:p>
            <a:pPr algn="ctr" hangingPunct="0">
              <a:defRPr/>
            </a:pPr>
            <a:endParaRPr lang="en-US" sz="2400" i="1" dirty="0">
              <a:cs typeface="Arial" charset="0"/>
            </a:endParaRPr>
          </a:p>
          <a:p>
            <a:pPr algn="ctr" hangingPunct="0">
              <a:defRPr/>
            </a:pPr>
            <a:r>
              <a:rPr lang="en-US" sz="2400" dirty="0">
                <a:cs typeface="Arial" charset="0"/>
              </a:rPr>
              <a:t>Fatigue significantly reduces our ability to function safely and effectively.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895600"/>
            <a:ext cx="5991225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687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Tips for Drivers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" y="121205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hangingPunct="0">
              <a:buNone/>
              <a:defRPr/>
            </a:pPr>
            <a:endParaRPr lang="en-US" sz="2800" b="1" dirty="0">
              <a:cs typeface="Arial" charset="0"/>
            </a:endParaRPr>
          </a:p>
          <a:p>
            <a:pPr hangingPunct="0">
              <a:defRPr/>
            </a:pPr>
            <a:r>
              <a:rPr lang="en-US" sz="2800" dirty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Daily solutions (Short Term)</a:t>
            </a:r>
          </a:p>
          <a:p>
            <a:pPr lvl="1" hangingPunct="0">
              <a:buFont typeface="Courier New" pitchFamily="49" charset="0"/>
              <a:buChar char="o"/>
              <a:defRPr/>
            </a:pPr>
            <a:r>
              <a:rPr lang="en-US" sz="2400" dirty="0">
                <a:cs typeface="Arial" charset="0"/>
              </a:rPr>
              <a:t> Scheduled breaks.</a:t>
            </a:r>
          </a:p>
          <a:p>
            <a:pPr lvl="1" hangingPunct="0">
              <a:buFont typeface="Courier New" pitchFamily="49" charset="0"/>
              <a:buChar char="o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Share the driving.</a:t>
            </a:r>
            <a:endParaRPr lang="en-US" sz="2400" dirty="0">
              <a:cs typeface="Arial" charset="0"/>
            </a:endParaRPr>
          </a:p>
          <a:p>
            <a:pPr lvl="1" hangingPunct="0">
              <a:buFont typeface="Courier New" pitchFamily="49" charset="0"/>
              <a:buChar char="o"/>
              <a:defRPr/>
            </a:pPr>
            <a:r>
              <a:rPr lang="en-US" sz="2400" dirty="0">
                <a:cs typeface="Arial" charset="0"/>
              </a:rPr>
              <a:t> STOP and nap if tired.</a:t>
            </a:r>
          </a:p>
          <a:p>
            <a:pPr marL="0" indent="0" hangingPunct="0">
              <a:buNone/>
              <a:defRPr/>
            </a:pPr>
            <a:endParaRPr lang="en-US" sz="2400" dirty="0">
              <a:cs typeface="Arial" charset="0"/>
            </a:endParaRPr>
          </a:p>
          <a:p>
            <a:pPr hangingPunct="0">
              <a:defRPr/>
            </a:pPr>
            <a:r>
              <a:rPr lang="en-US" sz="2400" dirty="0">
                <a:cs typeface="Arial" charset="0"/>
              </a:rPr>
              <a:t> Long Term solutions</a:t>
            </a:r>
          </a:p>
          <a:p>
            <a:pPr lvl="1" hangingPunct="0">
              <a:buFont typeface="Courier New" pitchFamily="49" charset="0"/>
              <a:buChar char="o"/>
              <a:defRPr/>
            </a:pPr>
            <a:r>
              <a:rPr lang="en-US" sz="2400" dirty="0">
                <a:cs typeface="Arial" charset="0"/>
              </a:rPr>
              <a:t> Get </a:t>
            </a:r>
            <a:r>
              <a:rPr lang="en-US" sz="2400" dirty="0" smtClean="0"/>
              <a:t>adequate </a:t>
            </a:r>
            <a:r>
              <a:rPr lang="en-US" sz="2400" dirty="0" smtClean="0">
                <a:cs typeface="Arial" charset="0"/>
              </a:rPr>
              <a:t>sleep </a:t>
            </a:r>
            <a:r>
              <a:rPr lang="en-US" sz="2400" dirty="0">
                <a:cs typeface="Arial" charset="0"/>
              </a:rPr>
              <a:t>the night before</a:t>
            </a:r>
            <a:r>
              <a:rPr lang="en-US" sz="2400" dirty="0" smtClean="0">
                <a:cs typeface="Arial" charset="0"/>
              </a:rPr>
              <a:t>.  </a:t>
            </a:r>
            <a:endParaRPr lang="en-US" sz="2400" dirty="0">
              <a:cs typeface="Arial" charset="0"/>
            </a:endParaRPr>
          </a:p>
          <a:p>
            <a:pPr lvl="1" hangingPunct="0">
              <a:buFont typeface="Courier New" pitchFamily="49" charset="0"/>
              <a:buChar char="o"/>
              <a:defRPr/>
            </a:pPr>
            <a:r>
              <a:rPr lang="en-US" sz="2400" dirty="0">
                <a:cs typeface="Arial" charset="0"/>
              </a:rPr>
              <a:t> Manage your sleep debt.</a:t>
            </a:r>
          </a:p>
          <a:p>
            <a:pPr lvl="1" hangingPunct="0">
              <a:buFont typeface="Courier New" pitchFamily="49" charset="0"/>
              <a:buChar char="o"/>
              <a:defRPr/>
            </a:pPr>
            <a:r>
              <a:rPr lang="en-US" sz="2400" dirty="0">
                <a:cs typeface="Arial" charset="0"/>
              </a:rPr>
              <a:t> Eat light meals, avoid fatty food during your journey.</a:t>
            </a:r>
            <a:endParaRPr lang="en-US" dirty="0"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4114800"/>
            <a:ext cx="204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Think of your family</a:t>
            </a:r>
            <a:endParaRPr lang="en-GB" dirty="0"/>
          </a:p>
        </p:txBody>
      </p:sp>
      <p:pic>
        <p:nvPicPr>
          <p:cNvPr id="6" name="Picture 5" descr="Kids_fa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838200"/>
            <a:ext cx="2895600" cy="32921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882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Traffic Congestion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38200"/>
            <a:ext cx="8420100" cy="2819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i="1" dirty="0" smtClean="0"/>
              <a:t>What can you do as a driver to reduce your risk?</a:t>
            </a:r>
          </a:p>
          <a:p>
            <a:r>
              <a:rPr lang="en-US" sz="2400" dirty="0" smtClean="0"/>
              <a:t>Leave extra time for your Journey during the holidays</a:t>
            </a:r>
          </a:p>
          <a:p>
            <a:r>
              <a:rPr lang="en-US" sz="2400" dirty="0" smtClean="0"/>
              <a:t>Do not get upset with the bad driving behavior of other drivers- focus on your own driving</a:t>
            </a:r>
          </a:p>
          <a:p>
            <a:r>
              <a:rPr lang="en-US" sz="2400" dirty="0" smtClean="0"/>
              <a:t>Do not over-speed - this will not shorten your journey but may shorten your life and the lives of others</a:t>
            </a:r>
          </a:p>
          <a:p>
            <a:r>
              <a:rPr lang="en-US" sz="2400" dirty="0" smtClean="0"/>
              <a:t>Plan your journey to avoid peak times</a:t>
            </a:r>
          </a:p>
          <a:p>
            <a:r>
              <a:rPr lang="en-US" sz="2400" dirty="0" smtClean="0"/>
              <a:t>Keep a safe distance at all times</a:t>
            </a:r>
          </a:p>
          <a:p>
            <a:r>
              <a:rPr lang="en-US" sz="2400" dirty="0" smtClean="0"/>
              <a:t>Don’t get distracted by mobile phones or anything else.</a:t>
            </a:r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609600" y="6019800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000" y="3649662"/>
            <a:ext cx="8153400" cy="922338"/>
            <a:chOff x="336" y="1344"/>
            <a:chExt cx="5136" cy="581"/>
          </a:xfrm>
        </p:grpSpPr>
        <p:pic>
          <p:nvPicPr>
            <p:cNvPr id="6" name="Picture 5" descr="- Empty sig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2" y="1344"/>
              <a:ext cx="19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oupe blue side Saturn 9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1632"/>
              <a:ext cx="8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36" y="1920"/>
              <a:ext cx="5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248" y="1488"/>
              <a:ext cx="0" cy="432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 descr="saloon red side 10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4464" y="1632"/>
              <a:ext cx="1008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890712" y="4724400"/>
            <a:ext cx="51339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563143" y="4765040"/>
            <a:ext cx="1845826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 b="1" dirty="0"/>
              <a:t>3</a:t>
            </a:r>
            <a:r>
              <a:rPr lang="en-US" sz="2100" b="1" dirty="0" smtClean="0"/>
              <a:t> </a:t>
            </a:r>
            <a:r>
              <a:rPr lang="en-US" sz="2100" b="1" dirty="0"/>
              <a:t>– Second gap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762000" y="5524500"/>
            <a:ext cx="0" cy="495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9" descr="traffic signal 2 fa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998183"/>
            <a:ext cx="685800" cy="59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estate blue side 1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9813" y="5570537"/>
            <a:ext cx="1246188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coupe blue sid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2195" y="5521960"/>
            <a:ext cx="125634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3602512" y="5571121"/>
            <a:ext cx="2950688" cy="477473"/>
            <a:chOff x="2880" y="1712"/>
            <a:chExt cx="2527" cy="320"/>
          </a:xfrm>
        </p:grpSpPr>
        <p:pic>
          <p:nvPicPr>
            <p:cNvPr id="18" name="Picture 7" descr="Mercedes red side 8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02" y="1712"/>
              <a:ext cx="1205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H="1">
              <a:off x="2880" y="1744"/>
              <a:ext cx="1768" cy="2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507300" y="6172200"/>
            <a:ext cx="4129400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 b="1" dirty="0" smtClean="0"/>
              <a:t>Be able to see the tyres and tarmac</a:t>
            </a:r>
            <a:endParaRPr lang="en-US" sz="2100" b="1" dirty="0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934200" y="3581400"/>
            <a:ext cx="1697901" cy="415498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 b="1" dirty="0" smtClean="0"/>
              <a:t>While Driving</a:t>
            </a:r>
            <a:endParaRPr lang="en-US" sz="2100" b="1" dirty="0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6858000" y="5223302"/>
            <a:ext cx="1902059" cy="415498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 b="1" dirty="0" smtClean="0"/>
              <a:t>When Stopping</a:t>
            </a:r>
            <a:endParaRPr lang="en-US" sz="2100" b="1" dirty="0"/>
          </a:p>
        </p:txBody>
      </p:sp>
    </p:spTree>
    <p:extLst>
      <p:ext uri="{BB962C8B-B14F-4D97-AF65-F5344CB8AC3E}">
        <p14:creationId xmlns="" xmlns:p14="http://schemas.microsoft.com/office/powerpoint/2010/main" val="138554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/>
      <p:bldP spid="13" grpId="0" animBg="1"/>
      <p:bldP spid="20" grpId="0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Overtaking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8307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1800" dirty="0" smtClean="0"/>
              <a:t>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b="1" i="1" dirty="0"/>
              <a:t>Ask yourself these questions before you attempt an overtake</a:t>
            </a:r>
          </a:p>
          <a:p>
            <a:r>
              <a:rPr lang="en-US" sz="2400" dirty="0"/>
              <a:t>Is it </a:t>
            </a:r>
            <a:r>
              <a:rPr lang="en-US" sz="2400" dirty="0" smtClean="0"/>
              <a:t>safe?</a:t>
            </a:r>
          </a:p>
          <a:p>
            <a:r>
              <a:rPr lang="en-US" sz="2400" dirty="0"/>
              <a:t>Is it necessary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so, </a:t>
            </a:r>
            <a:r>
              <a:rPr lang="en-US" sz="2400" dirty="0" smtClean="0"/>
              <a:t>why?</a:t>
            </a:r>
            <a:endParaRPr lang="en-US" sz="2400" dirty="0"/>
          </a:p>
          <a:p>
            <a:r>
              <a:rPr lang="en-US" sz="2400" dirty="0"/>
              <a:t>What are the benefits of performing the  </a:t>
            </a:r>
            <a:r>
              <a:rPr lang="en-US" sz="2400" dirty="0" smtClean="0"/>
              <a:t>overtake?</a:t>
            </a:r>
          </a:p>
          <a:p>
            <a:r>
              <a:rPr lang="en-US" sz="2400" dirty="0"/>
              <a:t>What are the risks</a:t>
            </a:r>
            <a:r>
              <a:rPr lang="en-US" sz="2400" dirty="0" smtClean="0"/>
              <a:t>? Is it worth overtaking unsafely?</a:t>
            </a:r>
            <a:endParaRPr lang="en-US" sz="2400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600" b="1" i="1" dirty="0" smtClean="0"/>
              <a:t>If it is necessary to overtake please consider the following</a:t>
            </a:r>
          </a:p>
          <a:p>
            <a:r>
              <a:rPr lang="en-US" sz="2400" dirty="0" smtClean="0"/>
              <a:t>Safe </a:t>
            </a:r>
            <a:r>
              <a:rPr lang="en-US" sz="2400" dirty="0"/>
              <a:t>Distance</a:t>
            </a:r>
          </a:p>
          <a:p>
            <a:r>
              <a:rPr lang="en-US" sz="2400" dirty="0" smtClean="0"/>
              <a:t>Looking </a:t>
            </a:r>
            <a:r>
              <a:rPr lang="en-US" sz="2400" dirty="0"/>
              <a:t>Forward  </a:t>
            </a:r>
          </a:p>
          <a:p>
            <a:r>
              <a:rPr lang="en-US" sz="2400" dirty="0" smtClean="0"/>
              <a:t>Mirror check  </a:t>
            </a:r>
            <a:endParaRPr lang="en-US" sz="2400" dirty="0"/>
          </a:p>
          <a:p>
            <a:r>
              <a:rPr lang="en-US" sz="2400" dirty="0" smtClean="0"/>
              <a:t>Indicate </a:t>
            </a:r>
            <a:r>
              <a:rPr lang="en-US" sz="2400" dirty="0"/>
              <a:t>your intentions</a:t>
            </a:r>
          </a:p>
          <a:p>
            <a:r>
              <a:rPr lang="en-US" sz="2400" dirty="0" smtClean="0"/>
              <a:t>Shoulder Check</a:t>
            </a:r>
          </a:p>
          <a:p>
            <a:r>
              <a:rPr lang="en-US" sz="2400" dirty="0" smtClean="0"/>
              <a:t>Mirror check</a:t>
            </a:r>
            <a:endParaRPr lang="en-US" sz="2400" dirty="0"/>
          </a:p>
          <a:p>
            <a:r>
              <a:rPr lang="en-US" sz="2400" dirty="0"/>
              <a:t>Check clearance</a:t>
            </a:r>
          </a:p>
          <a:p>
            <a:r>
              <a:rPr lang="en-US" sz="2400" dirty="0"/>
              <a:t>Shoulder check </a:t>
            </a:r>
            <a:r>
              <a:rPr lang="en-US" sz="2400" dirty="0" smtClean="0"/>
              <a:t>again</a:t>
            </a:r>
          </a:p>
          <a:p>
            <a:r>
              <a:rPr lang="en-US" sz="2400" dirty="0" smtClean="0"/>
              <a:t>Maintain proper speed </a:t>
            </a:r>
            <a:endParaRPr lang="en-US" sz="2400" dirty="0"/>
          </a:p>
          <a:p>
            <a:endParaRPr lang="en-US" sz="1800" dirty="0">
              <a:solidFill>
                <a:schemeClr val="accent1"/>
              </a:solidFill>
              <a:latin typeface="Cambria" pitchFamily="18" charset="0"/>
            </a:endParaRPr>
          </a:p>
          <a:p>
            <a:pPr>
              <a:buNone/>
            </a:pPr>
            <a:endParaRPr lang="en-US" sz="1800" dirty="0" smtClean="0"/>
          </a:p>
        </p:txBody>
      </p:sp>
      <p:pic>
        <p:nvPicPr>
          <p:cNvPr id="7" name="Picture 6" descr="RT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6705600" y="990600"/>
            <a:ext cx="1676400" cy="1203920"/>
          </a:xfrm>
          <a:prstGeom prst="rect">
            <a:avLst/>
          </a:prstGeom>
        </p:spPr>
      </p:pic>
      <p:pic>
        <p:nvPicPr>
          <p:cNvPr id="8" name="Picture 7" descr="gdp_overtaking_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6725920" y="2438400"/>
            <a:ext cx="1656080" cy="1198984"/>
          </a:xfrm>
          <a:prstGeom prst="rect">
            <a:avLst/>
          </a:prstGeom>
        </p:spPr>
      </p:pic>
      <p:pic>
        <p:nvPicPr>
          <p:cNvPr id="9" name="Picture 8" descr="Overtaking #1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751320" y="3657704"/>
            <a:ext cx="1640840" cy="1645915"/>
          </a:xfrm>
          <a:prstGeom prst="rect">
            <a:avLst/>
          </a:prstGeom>
        </p:spPr>
      </p:pic>
      <p:pic>
        <p:nvPicPr>
          <p:cNvPr id="10" name="Picture 9" descr="Overtaking #0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05200" y="4267200"/>
            <a:ext cx="2376733" cy="1466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9400" y="5867400"/>
            <a:ext cx="4329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Make the correct decision not your last one</a:t>
            </a:r>
          </a:p>
          <a:p>
            <a:r>
              <a:rPr lang="en-GB" dirty="0" smtClean="0"/>
              <a:t>       Think of your passengers and family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53000"/>
            <a:ext cx="8229600" cy="838200"/>
          </a:xfrm>
        </p:spPr>
        <p:txBody>
          <a:bodyPr/>
          <a:lstStyle/>
          <a:p>
            <a:r>
              <a:rPr lang="en-US" b="1" dirty="0" smtClean="0"/>
              <a:t>Always keep calm 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7078832"/>
              </p:ext>
            </p:extLst>
          </p:nvPr>
        </p:nvGraphicFramePr>
        <p:xfrm>
          <a:off x="914400" y="1295400"/>
          <a:ext cx="75438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Causes</a:t>
                      </a:r>
                      <a:r>
                        <a:rPr lang="en-GB" baseline="0" dirty="0" smtClean="0"/>
                        <a:t> of stress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Remedies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Behaviour of other drivers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Leave space and time, be tolerant and don’t get upset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Traffic</a:t>
                      </a:r>
                      <a:r>
                        <a:rPr lang="en-GB" baseline="0" dirty="0" smtClean="0"/>
                        <a:t> congestion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Leave extra time for your journey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Passengers  (Children)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Entertainment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Poor vehicle handling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Conduct pre journey</a:t>
                      </a:r>
                      <a:r>
                        <a:rPr lang="en-GB" baseline="0" dirty="0" smtClean="0"/>
                        <a:t> checks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Weather conditions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Leave more time for your journey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Mobile phones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Switch</a:t>
                      </a:r>
                      <a:r>
                        <a:rPr lang="en-GB" baseline="0" dirty="0" smtClean="0"/>
                        <a:t> off or keep them on silent mode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Running</a:t>
                      </a:r>
                      <a:r>
                        <a:rPr lang="en-GB" baseline="0" dirty="0" smtClean="0"/>
                        <a:t> late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Leave more time for your</a:t>
                      </a:r>
                      <a:r>
                        <a:rPr lang="en-GB" baseline="0" dirty="0" smtClean="0"/>
                        <a:t> journey, pull in and call to say you will be late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7800" y="5648980"/>
            <a:ext cx="5894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>
                <a:solidFill>
                  <a:srgbClr val="FF0000"/>
                </a:solidFill>
              </a:rPr>
              <a:t>It is better to arrive late than not at all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Reminder Driving Tips!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52400" y="2209800"/>
            <a:ext cx="7315200" cy="1165225"/>
          </a:xfrm>
        </p:spPr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Thank you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20574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GB" dirty="0" smtClean="0">
                <a:solidFill>
                  <a:schemeClr val="tx2"/>
                </a:solidFill>
              </a:rPr>
              <a:t>Remember to</a:t>
            </a:r>
          </a:p>
          <a:p>
            <a:endParaRPr lang="en-GB" dirty="0" smtClean="0">
              <a:solidFill>
                <a:schemeClr val="tx2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Concentrate – focus on the job at hand which is driving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Stay calm – no situation is worth losing your life over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Be tolerant – other drivers </a:t>
            </a:r>
            <a:r>
              <a:rPr lang="en-GB" u="sng" dirty="0">
                <a:solidFill>
                  <a:schemeClr val="tx2"/>
                </a:solidFill>
              </a:rPr>
              <a:t>will</a:t>
            </a:r>
            <a:r>
              <a:rPr lang="en-GB" dirty="0">
                <a:solidFill>
                  <a:schemeClr val="tx2"/>
                </a:solidFill>
              </a:rPr>
              <a:t> make </a:t>
            </a:r>
            <a:r>
              <a:rPr lang="en-GB" dirty="0" smtClean="0">
                <a:solidFill>
                  <a:schemeClr val="tx2"/>
                </a:solidFill>
              </a:rPr>
              <a:t>mistakes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Drive at an </a:t>
            </a:r>
            <a:r>
              <a:rPr lang="en-GB" u="sng" dirty="0" smtClean="0">
                <a:solidFill>
                  <a:schemeClr val="tx2"/>
                </a:solidFill>
              </a:rPr>
              <a:t>appropriate speed </a:t>
            </a:r>
            <a:r>
              <a:rPr lang="en-GB" dirty="0" smtClean="0">
                <a:solidFill>
                  <a:schemeClr val="tx2"/>
                </a:solidFill>
              </a:rPr>
              <a:t>for the conditions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dirty="0">
              <a:solidFill>
                <a:srgbClr val="4820F2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dirty="0" smtClean="0">
              <a:solidFill>
                <a:srgbClr val="4820F2"/>
              </a:solidFill>
            </a:endParaRPr>
          </a:p>
        </p:txBody>
      </p:sp>
      <p:pic>
        <p:nvPicPr>
          <p:cNvPr id="6" name="Picture 5" descr="RedBe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5562600" cy="628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id mubar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133600"/>
            <a:ext cx="3124200" cy="1407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501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18798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7991EBD8-AC85-4CC2-B734-D3A192C2C0F1}"/>
</file>

<file path=customXml/itemProps2.xml><?xml version="1.0" encoding="utf-8"?>
<ds:datastoreItem xmlns:ds="http://schemas.openxmlformats.org/officeDocument/2006/customXml" ds:itemID="{31CD85A0-F861-4EB3-80BB-CD2C4853B556}"/>
</file>

<file path=customXml/itemProps3.xml><?xml version="1.0" encoding="utf-8"?>
<ds:datastoreItem xmlns:ds="http://schemas.openxmlformats.org/officeDocument/2006/customXml" ds:itemID="{26E22707-22D9-4D40-ABBF-10B5A071E0EA}"/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457</Words>
  <Application>Microsoft Office PowerPoint</Application>
  <PresentationFormat>On-screen Show (4:3)</PresentationFormat>
  <Paragraphs>86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What is Fatigue?</vt:lpstr>
      <vt:lpstr>Tips for Drivers</vt:lpstr>
      <vt:lpstr>Traffic Congestion</vt:lpstr>
      <vt:lpstr>Overtaking</vt:lpstr>
      <vt:lpstr>Always keep calm </vt:lpstr>
      <vt:lpstr>Thank you</vt:lpstr>
    </vt:vector>
  </TitlesOfParts>
  <Company>United Media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Ruchi Shakrani</dc:creator>
  <cp:lastModifiedBy>mu93647</cp:lastModifiedBy>
  <cp:revision>46</cp:revision>
  <dcterms:created xsi:type="dcterms:W3CDTF">2012-10-15T05:32:30Z</dcterms:created>
  <dcterms:modified xsi:type="dcterms:W3CDTF">2014-07-21T05:29:35Z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