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6D49A-D796-4D28-B027-18E1D6D3905A}" type="datetimeFigureOut">
              <a:rPr lang="en-US" smtClean="0"/>
              <a:t>21/04/2024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F8C2E-A3AE-4999-804C-F1773C8858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BC5DAE-19F5-4027-A692-E5EECEC39DCC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B47E312-654B-45E7-8C45-6FF7BB234F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BA768CB-49D8-43A1-8A01-A7A578B804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CD3C010-07B9-4743-A1EF-FC08C94A86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8D7ABB-2823-49FD-AC93-738B763CF8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60D5006-C5C2-48BC-ABDE-5FA24A96747F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cs typeface="Arial"/>
              </a:rPr>
              <a:t>Main contractor name – LTI# - Date of incident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7"/>
          <p:cNvSpPr>
            <a:spLocks noChangeArrowheads="1"/>
          </p:cNvSpPr>
          <p:nvPr/>
        </p:nvSpPr>
        <p:spPr bwMode="auto">
          <a:xfrm>
            <a:off x="1600200" y="5618976"/>
            <a:ext cx="3276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>
              <a:solidFill>
                <a:srgbClr val="CCCC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600" dirty="0">
              <a:solidFill>
                <a:srgbClr val="3333CC">
                  <a:lumMod val="60000"/>
                  <a:lumOff val="40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1600" dirty="0">
              <a:solidFill>
                <a:srgbClr val="3333CC">
                  <a:lumMod val="60000"/>
                  <a:lumOff val="40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3333CC">
                  <a:lumMod val="60000"/>
                  <a:lumOff val="40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="1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60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0" y="430212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5" name="Text Box 3"/>
          <p:cNvSpPr txBox="1">
            <a:spLocks noChangeArrowheads="1"/>
          </p:cNvSpPr>
          <p:nvPr/>
        </p:nvSpPr>
        <p:spPr bwMode="auto">
          <a:xfrm>
            <a:off x="6096000" y="2362200"/>
            <a:ext cx="3048000" cy="2590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6" name="Rectangle 17"/>
          <p:cNvSpPr>
            <a:spLocks noChangeArrowheads="1"/>
          </p:cNvSpPr>
          <p:nvPr/>
        </p:nvSpPr>
        <p:spPr bwMode="auto">
          <a:xfrm>
            <a:off x="76200" y="2209800"/>
            <a:ext cx="6019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3333CC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 30 year old operator was standing on top of a loader wheel changing an air filter when he lost his balance falling 1.5.m fracturing his right wrist.</a:t>
            </a:r>
          </a:p>
        </p:txBody>
      </p:sp>
      <p:sp>
        <p:nvSpPr>
          <p:cNvPr id="9228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sz="2400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endParaRPr lang="en-GB" sz="1600" b="1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441584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(#03)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1088467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03/02/2015 (12:50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Borrow – Pit 31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200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9252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9254" name="Picture 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0"/>
            <a:ext cx="13716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55" name="Picture 14" descr="IMG_1193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2438400"/>
            <a:ext cx="2667000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56" name="Down Arrow 23"/>
          <p:cNvSpPr>
            <a:spLocks noChangeArrowheads="1"/>
          </p:cNvSpPr>
          <p:nvPr/>
        </p:nvSpPr>
        <p:spPr bwMode="auto">
          <a:xfrm rot="2048586">
            <a:off x="7305675" y="3865563"/>
            <a:ext cx="182563" cy="838200"/>
          </a:xfrm>
          <a:prstGeom prst="downArrow">
            <a:avLst>
              <a:gd name="adj1" fmla="val 50000"/>
              <a:gd name="adj2" fmla="val 49994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</a:endParaRPr>
          </a:p>
        </p:txBody>
      </p:sp>
      <p:pic>
        <p:nvPicPr>
          <p:cNvPr id="9257" name="Picture 4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5029200"/>
            <a:ext cx="9906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58" name="Rounded Rectangular Callout 20"/>
          <p:cNvSpPr>
            <a:spLocks noChangeArrowheads="1"/>
          </p:cNvSpPr>
          <p:nvPr/>
        </p:nvSpPr>
        <p:spPr bwMode="auto">
          <a:xfrm>
            <a:off x="838200" y="3657600"/>
            <a:ext cx="4191000" cy="1600200"/>
          </a:xfrm>
          <a:prstGeom prst="wedgeRoundRectCallout">
            <a:avLst>
              <a:gd name="adj1" fmla="val 75583"/>
              <a:gd name="adj2" fmla="val 67352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400" b="1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GB" sz="14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ever stand on a tyre to change the filter?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GB" sz="14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Who should change the filter and where?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GB" sz="14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How should the filter be changed safely?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GB" sz="14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What motivates people to work unprotected?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AutoNum type="arabicPeriod"/>
            </a:pPr>
            <a:r>
              <a:rPr lang="en-GB" sz="14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access other locations you shouldn’t?</a:t>
            </a:r>
          </a:p>
        </p:txBody>
      </p:sp>
      <p:pic>
        <p:nvPicPr>
          <p:cNvPr id="925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96200" y="2819400"/>
            <a:ext cx="60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ounded Rectangle 23"/>
          <p:cNvSpPr/>
          <p:nvPr/>
        </p:nvSpPr>
        <p:spPr bwMode="auto">
          <a:xfrm>
            <a:off x="1600200" y="5638800"/>
            <a:ext cx="3276600" cy="609600"/>
          </a:xfrm>
          <a:prstGeom prst="roundRect">
            <a:avLst/>
          </a:prstGeom>
          <a:solidFill>
            <a:schemeClr val="bg1">
              <a:alpha val="0"/>
            </a:schemeClr>
          </a:solidFill>
          <a:ln w="158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18824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ED50D-07BA-4159-BD9A-5A50A6645ADD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9d51eac6-a7d5-47f5-a119-63d146adb134"/>
    <ds:schemaRef ds:uri="http://schemas.openxmlformats.org/package/2006/metadata/core-properties"/>
    <ds:schemaRef ds:uri="4880e4f8-4b7d-4bdd-91e3-e10d47036eca"/>
    <ds:schemaRef ds:uri="http://schemas.microsoft.com/sharepoint/v3/fields"/>
    <ds:schemaRef ds:uri="http://www.w3.org/XML/1998/namespace"/>
    <ds:schemaRef ds:uri="http://purl.org/dc/terms/"/>
    <ds:schemaRef ds:uri="4880E4F8-4B7D-4BDD-91E3-E10D47036ECA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52A08E5-5356-41C7-8F5E-EFB695C5FF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EA5980-70FD-4A39-A935-AC0B0ECEE3CB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145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mu54394</dc:creator>
  <cp:lastModifiedBy>Konduru, Raju IDI63X</cp:lastModifiedBy>
  <cp:revision>1</cp:revision>
  <dcterms:created xsi:type="dcterms:W3CDTF">2015-02-10T08:12:48Z</dcterms:created>
  <dcterms:modified xsi:type="dcterms:W3CDTF">2024-04-21T11:31:10Z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