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5" autoAdjust="0"/>
  </p:normalViewPr>
  <p:slideViewPr>
    <p:cSldViewPr>
      <p:cViewPr>
        <p:scale>
          <a:sx n="125" d="100"/>
          <a:sy n="125" d="100"/>
        </p:scale>
        <p:origin x="-149" y="-1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4D92F-A9BC-4F69-A04E-F0DCFBE7A88E}" type="datetimeFigureOut">
              <a:rPr lang="en-US" smtClean="0"/>
              <a:pPr/>
              <a:t>25/02/2015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7014C-4FC4-40BE-9040-79BF4F708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F6E87F-02BA-478A-9AE7-169AC29C60DE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870" y="4344026"/>
            <a:ext cx="5488263" cy="4112926"/>
          </a:xfrm>
          <a:noFill/>
          <a:ln/>
        </p:spPr>
        <p:txBody>
          <a:bodyPr/>
          <a:lstStyle/>
          <a:p>
            <a:pPr algn="r" rtl="1"/>
            <a:endParaRPr lang="de-D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4BDA8-440C-44FD-832D-ED0AD1793C35}" type="datetime1">
              <a:rPr lang="en-US" smtClean="0"/>
              <a:pPr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1D8B-EF23-4E0F-8047-84B8A7FF9416}" type="datetime1">
              <a:rPr lang="en-US" smtClean="0"/>
              <a:pPr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790DD-E9C1-4CC0-AC63-A9493833A6CE}" type="datetime1">
              <a:rPr lang="en-US" smtClean="0"/>
              <a:pPr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0F727-9DCE-43E8-8786-6A7E6B905143}" type="datetime1">
              <a:rPr lang="en-US" smtClean="0"/>
              <a:pPr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04E8-E7B4-477D-9A83-5D547FDB67A6}" type="datetime1">
              <a:rPr lang="en-US" smtClean="0"/>
              <a:pPr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FD62-F7BC-458A-A3F3-72C0BEED6F8B}" type="datetime1">
              <a:rPr lang="en-US" smtClean="0"/>
              <a:pPr/>
              <a:t>25/02/2015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1D34-CB49-45F1-960A-37979FA5C5C0}" type="datetime1">
              <a:rPr lang="en-US" smtClean="0"/>
              <a:pPr/>
              <a:t>25/02/2015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7DF6-94E4-4856-8B2F-C57ED2882C92}" type="datetime1">
              <a:rPr lang="en-US" smtClean="0"/>
              <a:pPr/>
              <a:t>25/02/2015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B28-DC08-4128-8991-DAA7E34D2DB3}" type="datetime1">
              <a:rPr lang="en-US" smtClean="0"/>
              <a:pPr/>
              <a:t>25/02/2015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843-EF42-4202-B98C-C8208D6B7A7F}" type="datetime1">
              <a:rPr lang="en-US" smtClean="0"/>
              <a:pPr/>
              <a:t>25/02/2015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7D39-9046-4C81-AA2B-80C04E69C3FF}" type="datetime1">
              <a:rPr lang="en-US" smtClean="0"/>
              <a:pPr/>
              <a:t>25/02/2015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5D2DC-1592-4742-B3A3-43C74D0967D1}" type="datetime1">
              <a:rPr lang="en-US" smtClean="0"/>
              <a:pPr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 descr="C:\Ruchi\Ruchi\PDO\2012\Corporate Identity\PDO ppt 4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2015 Driving Behavior Sessions Calendar</a:t>
            </a:r>
            <a:endParaRPr lang="en-US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838200"/>
          <a:ext cx="8839209" cy="5105404"/>
        </p:xfrm>
        <a:graphic>
          <a:graphicData uri="http://schemas.openxmlformats.org/drawingml/2006/table">
            <a:tbl>
              <a:tblPr/>
              <a:tblGrid>
                <a:gridCol w="350762"/>
                <a:gridCol w="1122437"/>
                <a:gridCol w="350762"/>
                <a:gridCol w="280610"/>
                <a:gridCol w="280610"/>
                <a:gridCol w="280610"/>
                <a:gridCol w="280610"/>
                <a:gridCol w="350762"/>
                <a:gridCol w="280610"/>
                <a:gridCol w="280610"/>
                <a:gridCol w="280610"/>
                <a:gridCol w="280610"/>
                <a:gridCol w="350762"/>
                <a:gridCol w="280610"/>
                <a:gridCol w="280610"/>
                <a:gridCol w="280610"/>
                <a:gridCol w="280610"/>
                <a:gridCol w="350762"/>
                <a:gridCol w="280610"/>
                <a:gridCol w="280610"/>
                <a:gridCol w="280610"/>
                <a:gridCol w="280610"/>
                <a:gridCol w="350762"/>
                <a:gridCol w="280610"/>
                <a:gridCol w="280610"/>
                <a:gridCol w="280610"/>
                <a:gridCol w="280610"/>
              </a:tblGrid>
              <a:tr h="3980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7030A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Date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66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March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7030A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Date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3366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7030A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Date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66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May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7030A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Date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66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June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7030A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Date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66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August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7030A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Date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66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September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Bahja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err="1" smtClean="0">
                          <a:latin typeface="Arabic Typesetting" pitchFamily="66" charset="-78"/>
                          <a:cs typeface="Arabic Typesetting" pitchFamily="66" charset="-78"/>
                        </a:rPr>
                        <a:t>Yibal</a:t>
                      </a:r>
                      <a:r>
                        <a:rPr lang="en-US" sz="2000" b="0" i="0" u="none" strike="noStrike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 </a:t>
                      </a:r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Qarn Alam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Marmul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Lekhwair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Bahja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Bahja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Harweel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Qarn Alam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Marmul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Lekhwair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Bahja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Bahja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Harweel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Qarn Alam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Marmul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Lekhwair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Bahja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Marmul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Harweel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Amal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Qarn Alam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Nimr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Marmul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err="1" smtClean="0">
                          <a:latin typeface="Arabic Typesetting" pitchFamily="66" charset="-78"/>
                          <a:cs typeface="Arabic Typesetting" pitchFamily="66" charset="-78"/>
                        </a:rPr>
                        <a:t>Yibal</a:t>
                      </a:r>
                      <a:r>
                        <a:rPr lang="en-US" sz="2000" b="0" i="0" u="none" strike="noStrike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 </a:t>
                      </a:r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Amal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Qarn Alam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Nimr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Marmul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err="1" smtClean="0">
                          <a:latin typeface="Arabic Typesetting" pitchFamily="66" charset="-78"/>
                          <a:cs typeface="Arabic Typesetting" pitchFamily="66" charset="-78"/>
                        </a:rPr>
                        <a:t>Yibal</a:t>
                      </a:r>
                      <a:r>
                        <a:rPr lang="en-US" sz="2000" b="0" i="0" u="none" strike="noStrike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 </a:t>
                      </a:r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Amal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Qarn Alam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Nimr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Nimr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err="1" smtClean="0">
                          <a:latin typeface="Arabic Typesetting" pitchFamily="66" charset="-78"/>
                          <a:cs typeface="Arabic Typesetting" pitchFamily="66" charset="-78"/>
                        </a:rPr>
                        <a:t>Yibal</a:t>
                      </a:r>
                      <a:r>
                        <a:rPr lang="en-US" sz="2000" b="0" i="0" u="none" strike="noStrike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 </a:t>
                      </a:r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Amal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Fahud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Nimr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Harweel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Amal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Fahud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Nimr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Harweel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Amal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Fahud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Lekhwair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Harweel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Lekhwair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Fahud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Lekhwair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Fahud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err="1" smtClean="0">
                          <a:latin typeface="Arabic Typesetting" pitchFamily="66" charset="-78"/>
                          <a:cs typeface="Arabic Typesetting" pitchFamily="66" charset="-78"/>
                        </a:rPr>
                        <a:t>Yibal</a:t>
                      </a:r>
                      <a:r>
                        <a:rPr lang="en-US" sz="2000" b="0" i="0" u="none" strike="noStrike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 </a:t>
                      </a:r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Fahud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err="1" smtClean="0">
                          <a:latin typeface="Arabic Typesetting" pitchFamily="66" charset="-78"/>
                          <a:cs typeface="Arabic Typesetting" pitchFamily="66" charset="-78"/>
                        </a:rPr>
                        <a:t>Yibal</a:t>
                      </a:r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86200" y="4724400"/>
            <a:ext cx="2209800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Dates for MAF will be announced separately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" y="304800"/>
          <a:ext cx="8991600" cy="5952168"/>
        </p:xfrm>
        <a:graphic>
          <a:graphicData uri="http://schemas.openxmlformats.org/drawingml/2006/table">
            <a:tbl>
              <a:tblPr/>
              <a:tblGrid>
                <a:gridCol w="2613559"/>
                <a:gridCol w="2613559"/>
                <a:gridCol w="1882241"/>
                <a:gridCol w="1882241"/>
              </a:tblGrid>
              <a:tr h="157942">
                <a:tc gridSpan="4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latin typeface="Arabic Typesetting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200" b="1" i="0" u="none" strike="noStrike" dirty="0">
                        <a:solidFill>
                          <a:srgbClr val="FF0000"/>
                        </a:solidFill>
                        <a:latin typeface="Arabic Typesetting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9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Area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Focal Points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Ref.Ind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Contact Number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Marmul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Majid Al Hashmi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OSSM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99316466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Ahmed Al Saeedi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OSSM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98211612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Nimr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Sulaiman Fraish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OSSN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99600600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Mohamed Al Maskari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OSSN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99362313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Harweel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Talal Al Farqani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OSSH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99222095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abic Typesetting"/>
                        </a:rPr>
                        <a:t>Hamed Al Khatri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OSSH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abic Typesetting"/>
                        </a:rPr>
                        <a:t>99362313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Amal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abic Typesetting"/>
                        </a:rPr>
                        <a:t>Tanksale, Rajesh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abic Typesetting"/>
                        </a:rPr>
                        <a:t>OSTH11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abic Typesetting"/>
                        </a:rPr>
                        <a:t>99324948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Varayath, Abhilash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OSTH11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abic Typesetting"/>
                        </a:rPr>
                        <a:t>99324948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Bahja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Saleh Mahrooqi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OSSB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99424534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Madhivanan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OSSB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98132102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Fahud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Zahran Al Buraidi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ONS1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99345216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Muhamed Al Subhi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UWLZ3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99206902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Yibal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Mohammed Al Alawi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ONE21Y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99572584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Joseph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ONE61Y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98166026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Lekhwair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 Suleiman Al Ghafri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ONS3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99388014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Annathurai (Durai)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ONE463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99649525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Qarn Alam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abic Typesetting"/>
                        </a:rPr>
                        <a:t>Mahmood AlSaadi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abic Typesetting"/>
                        </a:rPr>
                        <a:t>ONE21Q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abic Typesetting"/>
                        </a:rPr>
                        <a:t>99237680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abic Typesetting"/>
                        </a:rPr>
                        <a:t>Hakim Naamani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abic Typesetting"/>
                        </a:rPr>
                        <a:t>ONE21Q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abic Typesetting"/>
                        </a:rPr>
                        <a:t>99270599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57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  <a:ea typeface="Times New Roman"/>
                        </a:rPr>
                        <a:t>Overall coordinator </a:t>
                      </a:r>
                      <a:endParaRPr lang="en-US" sz="1800" b="1" i="0" u="none" strike="noStrike" dirty="0">
                        <a:latin typeface="Arabic Typesetting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Khalaf Al Amri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MSE71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99451237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28800" y="2482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3200" b="1" dirty="0" smtClean="0">
                <a:solidFill>
                  <a:srgbClr val="FF0000"/>
                </a:solidFill>
                <a:latin typeface="Arabic Typesetting"/>
              </a:rPr>
              <a:t>2015 Driving Behavior Sessions focal points</a:t>
            </a:r>
            <a:endParaRPr lang="en-US" sz="3200" b="1" dirty="0">
              <a:solidFill>
                <a:srgbClr val="FF0000"/>
              </a:solidFill>
              <a:latin typeface="Arabic Typesetting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18831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B93597F-F529-4BF3-9487-9016DFBDF506}"/>
</file>

<file path=customXml/itemProps2.xml><?xml version="1.0" encoding="utf-8"?>
<ds:datastoreItem xmlns:ds="http://schemas.openxmlformats.org/officeDocument/2006/customXml" ds:itemID="{6035014B-F553-4065-B340-6E9ED9CB4CD4}"/>
</file>

<file path=customXml/itemProps3.xml><?xml version="1.0" encoding="utf-8"?>
<ds:datastoreItem xmlns:ds="http://schemas.openxmlformats.org/officeDocument/2006/customXml" ds:itemID="{88A0273F-3E2A-4F0A-80AE-3CDBA8D0B760}"/>
</file>

<file path=docProps/app.xml><?xml version="1.0" encoding="utf-8"?>
<Properties xmlns="http://schemas.openxmlformats.org/officeDocument/2006/extended-properties" xmlns:vt="http://schemas.openxmlformats.org/officeDocument/2006/docPropsVTypes">
  <TotalTime>7610</TotalTime>
  <Words>253</Words>
  <Application>Microsoft Office PowerPoint</Application>
  <PresentationFormat>On-screen Show (4:3)</PresentationFormat>
  <Paragraphs>196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2015 Driving Behavior Sessions Calendar</vt:lpstr>
      <vt:lpstr>Slide 2</vt:lpstr>
    </vt:vector>
  </TitlesOfParts>
  <Company>United Media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Ruchi Shakrani</dc:creator>
  <cp:lastModifiedBy>mu93647</cp:lastModifiedBy>
  <cp:revision>472</cp:revision>
  <dcterms:created xsi:type="dcterms:W3CDTF">2012-10-15T05:32:30Z</dcterms:created>
  <dcterms:modified xsi:type="dcterms:W3CDTF">2015-02-25T04:00:03Z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