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334000" cy="423962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13/07/2014  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Fractured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left wrist</a:t>
            </a:r>
            <a:endParaRPr lang="en-US" sz="1200" b="1" dirty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An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OTO driver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was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driving from Muscat to Nimr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when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 tyre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blew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out and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 he lost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control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of the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vehicle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veering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across the road into the desert and rolled over. </a:t>
            </a:r>
            <a:r>
              <a:rPr lang="en-US" sz="1200" dirty="0" smtClean="0">
                <a:latin typeface="Arial" pitchFamily="34" charset="0"/>
              </a:rPr>
              <a:t>The driver sustained a fracture to his left wrist. 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r>
              <a:rPr lang="en-US" sz="1200" b="1" dirty="0">
                <a:latin typeface="Arial" charset="0"/>
                <a:cs typeface="Tahoma" pitchFamily="34" charset="0"/>
              </a:rPr>
              <a:t>Drivers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200" dirty="0">
                <a:latin typeface="+mj-lt"/>
                <a:cs typeface="Tahoma" pitchFamily="34" charset="0"/>
              </a:rPr>
              <a:t>Stay alert, drive defensively, follow the training you have been given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 Check your tyres for condition and pressure before starting your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journey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 Check the condition of the vehicle during rest breaks </a:t>
            </a:r>
            <a:endParaRPr lang="en-US" sz="120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Report </a:t>
            </a:r>
            <a:r>
              <a:rPr lang="en-US" sz="1200" dirty="0">
                <a:latin typeface="Arial" charset="0"/>
                <a:cs typeface="Tahoma" pitchFamily="34" charset="0"/>
              </a:rPr>
              <a:t>to supervisors if tyres worn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 Report and change tyres if more than 4 years old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 Do not use re-tread tyres on the steering axle </a:t>
            </a:r>
          </a:p>
          <a:p>
            <a:pPr eaLnBrk="1" hangingPunct="1">
              <a:defRPr/>
            </a:pPr>
            <a:endParaRPr lang="en-US" sz="1200" dirty="0"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en-US" sz="1200" b="1" dirty="0">
                <a:latin typeface="Arial" charset="0"/>
                <a:cs typeface="Tahoma" pitchFamily="34" charset="0"/>
              </a:rPr>
              <a:t>Management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 Conduct spot inspections / checks on your drivers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 Ensure daily checks are conducted thoroughly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 Make available tyre inflation equipments and gauges</a:t>
            </a:r>
            <a:endParaRPr lang="en-US" sz="120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4580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9650D1-E73C-4872-AF82-250FD51B34A1}" type="slidenum">
              <a:rPr lang="en-US" smtClean="0"/>
              <a:pPr/>
              <a:t>1</a:t>
            </a:fld>
            <a:endParaRPr lang="en-US" dirty="0" smtClean="0"/>
          </a:p>
        </p:txBody>
      </p:sp>
      <p:pic>
        <p:nvPicPr>
          <p:cNvPr id="24582" name="Picture 19" descr="DSC_141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066800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82000" y="914400"/>
            <a:ext cx="336550" cy="544513"/>
            <a:chOff x="3504" y="544"/>
            <a:chExt cx="2287" cy="1855"/>
          </a:xfrm>
        </p:grpSpPr>
        <p:sp>
          <p:nvSpPr>
            <p:cNvPr id="2459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59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791200" y="3505200"/>
            <a:ext cx="2971800" cy="2357438"/>
            <a:chOff x="5791200" y="3586480"/>
            <a:chExt cx="2971800" cy="235712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5791200" y="3586480"/>
              <a:ext cx="2971800" cy="2357120"/>
              <a:chOff x="6477000" y="3581400"/>
              <a:chExt cx="2286000" cy="2209800"/>
            </a:xfrm>
          </p:grpSpPr>
          <p:pic>
            <p:nvPicPr>
              <p:cNvPr id="24589" name="Picture 16" descr="safety2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558280" y="3581400"/>
                <a:ext cx="2204720" cy="2209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590" name="TextBox 18"/>
              <p:cNvSpPr txBox="1">
                <a:spLocks noChangeArrowheads="1"/>
              </p:cNvSpPr>
              <p:nvPr/>
            </p:nvSpPr>
            <p:spPr bwMode="auto">
              <a:xfrm>
                <a:off x="6477000" y="5257800"/>
                <a:ext cx="2286000" cy="338554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Use a tyre pressure gauge</a:t>
                </a:r>
              </a:p>
            </p:txBody>
          </p:sp>
        </p:grpSp>
        <p:sp>
          <p:nvSpPr>
            <p:cNvPr id="24587" name="TextBox 16"/>
            <p:cNvSpPr txBox="1">
              <a:spLocks noChangeArrowheads="1"/>
            </p:cNvSpPr>
            <p:nvPr/>
          </p:nvSpPr>
          <p:spPr bwMode="auto">
            <a:xfrm>
              <a:off x="6019800" y="3810000"/>
              <a:ext cx="2209800" cy="6463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dirty="0"/>
                <a:t>Your eyes can deceive you so rely on a good tyre gauge for an accurate reading</a:t>
              </a:r>
            </a:p>
          </p:txBody>
        </p:sp>
        <p:sp>
          <p:nvSpPr>
            <p:cNvPr id="24588" name="Freeform 132"/>
            <p:cNvSpPr>
              <a:spLocks/>
            </p:cNvSpPr>
            <p:nvPr/>
          </p:nvSpPr>
          <p:spPr bwMode="auto">
            <a:xfrm>
              <a:off x="8153400" y="3810000"/>
              <a:ext cx="594360" cy="487680"/>
            </a:xfrm>
            <a:custGeom>
              <a:avLst/>
              <a:gdLst>
                <a:gd name="T0" fmla="*/ 0 w 1336"/>
                <a:gd name="T1" fmla="*/ 2147483647 h 888"/>
                <a:gd name="T2" fmla="*/ 2147483647 w 1336"/>
                <a:gd name="T3" fmla="*/ 2147483647 h 888"/>
                <a:gd name="T4" fmla="*/ 2147483647 w 1336"/>
                <a:gd name="T5" fmla="*/ 0 h 888"/>
                <a:gd name="T6" fmla="*/ 0 60000 65536"/>
                <a:gd name="T7" fmla="*/ 0 60000 65536"/>
                <a:gd name="T8" fmla="*/ 0 60000 65536"/>
                <a:gd name="T9" fmla="*/ 0 w 1336"/>
                <a:gd name="T10" fmla="*/ 0 h 888"/>
                <a:gd name="T11" fmla="*/ 1336 w 1336"/>
                <a:gd name="T12" fmla="*/ 888 h 8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36" h="888">
                  <a:moveTo>
                    <a:pt x="0" y="600"/>
                  </a:moveTo>
                  <a:lnTo>
                    <a:pt x="312" y="888"/>
                  </a:lnTo>
                  <a:lnTo>
                    <a:pt x="1336" y="0"/>
                  </a:lnTo>
                </a:path>
              </a:pathLst>
            </a:custGeom>
            <a:noFill/>
            <a:ln w="13335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800" y="5562600"/>
            <a:ext cx="5334000" cy="64633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 Stay alert, drive defensively, follow the training you have been given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</a:t>
            </a:r>
            <a:r>
              <a:rPr lang="en-US" sz="1000" b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45                                                             13/07/2014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5550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13/07/2014  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Fracture left wrist</a:t>
            </a:r>
            <a:endParaRPr lang="en-US" sz="12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1 Do you conduct spot checks to ensure daily checks are conducted on vehicles before use?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2 Has it been briefed to drivers to check their vehicles during rest stops?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3 Is tyre inflation equipment and pressure gauges available to drivers at base location?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4 Do you ensure that  all your vehicles tyres less than 4 years old?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5 Have you conducted an audit  in the last year on your vehicle maintenance and safe driving procedures?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6 Do you select the correct type of tyre for your operations?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7 Does your tyre selection comply with SP 2000?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FEADC5-7957-4EBF-910C-E92742080D79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b="0" dirty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45                                                             13/07/2014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18841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DF7C3B0-14F1-4FD1-9F9A-E1F2315785A5}"/>
</file>

<file path=customXml/itemProps2.xml><?xml version="1.0" encoding="utf-8"?>
<ds:datastoreItem xmlns:ds="http://schemas.openxmlformats.org/officeDocument/2006/customXml" ds:itemID="{31265E19-C601-4201-A9CC-5771C7C14629}"/>
</file>

<file path=customXml/itemProps3.xml><?xml version="1.0" encoding="utf-8"?>
<ds:datastoreItem xmlns:ds="http://schemas.openxmlformats.org/officeDocument/2006/customXml" ds:itemID="{E67724DD-8F4D-4D60-8B16-20DC50EA1FC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</TotalTime>
  <Words>381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149</cp:revision>
  <dcterms:created xsi:type="dcterms:W3CDTF">2001-05-03T06:07:08Z</dcterms:created>
  <dcterms:modified xsi:type="dcterms:W3CDTF">2015-03-25T09:06:41Z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