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50E16A-905D-42E3-971F-5E1D17E4E367}" type="slidenum">
              <a:rPr lang="en-US" altLang="en-US" sz="1200" smtClean="0"/>
              <a:pPr/>
              <a:t>1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talib.z.shaqsi@pdo.co.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621030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+mj-lt"/>
              </a:rPr>
              <a:t>   </a:t>
            </a: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20/07/2014</a:t>
            </a: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Injury: Finger fracture</a:t>
            </a: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happened?</a:t>
            </a: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During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preparation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for a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cement job,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the IP and the Mud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Tester attempted to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install the Flight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pump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in the cellar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using forklift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boom. The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area between the BOP and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substructure is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congested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so the IP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and Mud tester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had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difficulty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installing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the pump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Cellar. As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they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maneuvered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Flight pump, the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pump frame got stuck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on the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choke valve handle,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the IP pulled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the pump and at the same time Mud tester was pushing from the other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side. When the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pump released from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the choke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handle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it swung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toward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 the BOP’s  and crushed the IP’s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right hand ring finger. 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Always identify the unsafe acts of your team and stop to correct them.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Plan the task and communicate hazards and risks before starting.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Re-Plan the task if new member join the task.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Always ensure that cellar area is free from debris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Always place your hands and fingers in safe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position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Think about unwanted/unplanned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energy releases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1736AC-F292-480D-ADA2-A317DC959BA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pic>
        <p:nvPicPr>
          <p:cNvPr id="1027" name="Picture 3" descr="C:\Users\au066\Desktop\DSC0026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657600"/>
            <a:ext cx="2558621" cy="23789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2. QHSE Data\HSE Data 2014\Incident Records 2014\7.Jul\Rig 203 LTI  on 21.07.2014\Photos\DSCI41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347985"/>
            <a:ext cx="2558621" cy="2243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413750" y="1524000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3" descr="C:\Users\au075\Desktop\12161809281371254023jean_victor_balin_tick_svg_m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173" y="5029200"/>
            <a:ext cx="79570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6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dirty="0" smtClean="0">
                <a:latin typeface="+mn-lt"/>
                <a:cs typeface="Calibri" pitchFamily="34" charset="0"/>
              </a:rPr>
              <a:t>	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Learning No 46                                                             20/07/2014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7200" y="5791200"/>
            <a:ext cx="5334000" cy="369332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Use hands off and avoid crush points</a:t>
            </a:r>
          </a:p>
        </p:txBody>
      </p:sp>
    </p:spTree>
    <p:extLst>
      <p:ext uri="{BB962C8B-B14F-4D97-AF65-F5344CB8AC3E}">
        <p14:creationId xmlns="" xmlns:p14="http://schemas.microsoft.com/office/powerpoint/2010/main" val="34564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</a:rPr>
              <a:t>   20/07/2014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</a:rPr>
              <a:t>Injury: Finger fracture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1) Do you have the right screen protection on suction?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2) Do you keep a spare Flight pump installed in the cellar? If space allows?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3) Do you have JSA for installing / removing Flight pump in the cellar area?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2970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8BDD7-165A-4102-ACA2-F7C90855206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46                                                             20/07/2014</a:t>
            </a:r>
          </a:p>
        </p:txBody>
      </p:sp>
    </p:spTree>
    <p:extLst>
      <p:ext uri="{BB962C8B-B14F-4D97-AF65-F5344CB8AC3E}">
        <p14:creationId xmlns="" xmlns:p14="http://schemas.microsoft.com/office/powerpoint/2010/main" val="20140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B94FDF7-9AA6-4555-B988-36E084EF2FEA}"/>
</file>

<file path=customXml/itemProps2.xml><?xml version="1.0" encoding="utf-8"?>
<ds:datastoreItem xmlns:ds="http://schemas.openxmlformats.org/officeDocument/2006/customXml" ds:itemID="{3BF9F365-D4A2-442A-8C98-1B228518517A}"/>
</file>

<file path=customXml/itemProps3.xml><?xml version="1.0" encoding="utf-8"?>
<ds:datastoreItem xmlns:ds="http://schemas.openxmlformats.org/officeDocument/2006/customXml" ds:itemID="{5F496913-FF92-45A0-A769-194327B04F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157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152</cp:revision>
  <dcterms:created xsi:type="dcterms:W3CDTF">2001-05-03T06:07:08Z</dcterms:created>
  <dcterms:modified xsi:type="dcterms:W3CDTF">2015-03-25T09:07:23Z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