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7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33" autoAdjust="0"/>
  </p:normalViewPr>
  <p:slideViewPr>
    <p:cSldViewPr>
      <p:cViewPr>
        <p:scale>
          <a:sx n="110" d="100"/>
          <a:sy n="110" d="100"/>
        </p:scale>
        <p:origin x="-169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65955-C829-4F1A-8A13-FCE614552FD1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talib.z.shaqsi@pdo.co.om" TargetMode="Externa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18435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4001DE-88C5-4F05-8965-4DCF54CF0B8E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52400" y="1066801"/>
            <a:ext cx="6096000" cy="39549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Date:04/09/2014</a:t>
            </a:r>
          </a:p>
          <a:p>
            <a:pPr marL="114300" indent="-1143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Injury: thumb amputation</a:t>
            </a:r>
          </a:p>
          <a:p>
            <a:pPr marL="114300" indent="-1143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algn="just">
              <a:spcBef>
                <a:spcPts val="1200"/>
              </a:spcBef>
              <a:defRPr/>
            </a:pP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contractor engaged in masonry work, was injured while he tried to redirect the air flow of a rotating pedestal fan.</a:t>
            </a:r>
          </a:p>
          <a:p>
            <a:pPr algn="just">
              <a:spcBef>
                <a:spcPts val="1200"/>
              </a:spcBef>
              <a:defRPr/>
            </a:pP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His </a:t>
            </a:r>
            <a:r>
              <a:rPr lang="en-US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left hand thumb </a:t>
            </a:r>
            <a:r>
              <a:rPr lang="en-US" alt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came </a:t>
            </a:r>
            <a:r>
              <a:rPr lang="en-US" altLang="en-US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in contact with the rotating fan blade through the protective cage which lead to amputation of tip of the left hand thumb.</a:t>
            </a:r>
          </a:p>
          <a:p>
            <a:pPr algn="just">
              <a:spcBef>
                <a:spcPts val="1200"/>
              </a:spcBef>
              <a:defRPr/>
            </a:pPr>
            <a:endParaRPr lang="en-US" sz="1400" b="1" dirty="0">
              <a:solidFill>
                <a:schemeClr val="accent2">
                  <a:lumMod val="50000"/>
                </a:schemeClr>
              </a:solidFill>
              <a:latin typeface="Trebuchet MS" pitchFamily="34" charset="0"/>
              <a:cs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Inspect </a:t>
            </a:r>
            <a:r>
              <a:rPr lang="en-US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all tools, plant and equipment prior to mobilization and periodically thereafter. 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Switch off power supply before handling any power tool, plant / equipment. 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1400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Never use any unauthorized tool, plant / equipment</a:t>
            </a:r>
            <a:r>
              <a:rPr lang="en-US" sz="1400" dirty="0" smtClean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4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8438" name="Picture 12" descr="http://www.k2velosi.com/global_files/Picture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38" y="3733800"/>
            <a:ext cx="1662112" cy="22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15088" y="1323975"/>
            <a:ext cx="2513012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0" name="Rectangle 11"/>
          <p:cNvSpPr>
            <a:spLocks noChangeArrowheads="1"/>
          </p:cNvSpPr>
          <p:nvPr/>
        </p:nvSpPr>
        <p:spPr bwMode="auto">
          <a:xfrm>
            <a:off x="8305800" y="2667000"/>
            <a:ext cx="53340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en-US" sz="4400" b="1" dirty="0">
                <a:solidFill>
                  <a:srgbClr val="FF0000"/>
                </a:solidFill>
              </a:rPr>
              <a:t>X</a:t>
            </a:r>
            <a:r>
              <a:rPr lang="en-GB" altLang="en-US" b="1" dirty="0">
                <a:solidFill>
                  <a:srgbClr val="FFFF00"/>
                </a:solidFill>
              </a:rPr>
              <a:t> </a:t>
            </a:r>
            <a:endParaRPr lang="en-US" altLang="en-US" dirty="0">
              <a:solidFill>
                <a:srgbClr val="FFFF00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5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5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information </a:t>
            </a:r>
            <a:r>
              <a:rPr lang="en-US" sz="1000" b="0" dirty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49                                                             04/09/2014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28600" y="5410200"/>
            <a:ext cx="6477000" cy="646331"/>
          </a:xfrm>
          <a:prstGeom prst="rect">
            <a:avLst/>
          </a:prstGeom>
          <a:solidFill>
            <a:schemeClr val="accent2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1800" b="1" dirty="0" smtClean="0">
                <a:solidFill>
                  <a:srgbClr val="FFFF00"/>
                </a:solidFill>
                <a:latin typeface="Tahoma" pitchFamily="34" charset="0"/>
              </a:rPr>
              <a:t>Switch off power supply before handling any power tool.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2462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04/09/2014</a:t>
            </a:r>
          </a:p>
          <a:p>
            <a:pPr marL="114300" indent="-114300" algn="just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Injury: thumb amputation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+mj-lt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1) Did you </a:t>
            </a:r>
            <a:r>
              <a:rPr lang="en-US" sz="1400" dirty="0" smtClean="0">
                <a:latin typeface="+mj-lt"/>
                <a:sym typeface="Wingdings" pitchFamily="2" charset="2"/>
              </a:rPr>
              <a:t>have warning signs on rotating equipment?</a:t>
            </a:r>
            <a:endParaRPr lang="en-US" sz="1400" dirty="0" smtClean="0"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2) Do you have </a:t>
            </a:r>
            <a:r>
              <a:rPr lang="en-US" sz="1400" dirty="0" smtClean="0">
                <a:latin typeface="+mj-lt"/>
                <a:sym typeface="Wingdings" pitchFamily="2" charset="2"/>
              </a:rPr>
              <a:t>effective controls in place to prevent access to moving parts?</a:t>
            </a:r>
            <a:endParaRPr lang="en-US" sz="1400" dirty="0" smtClean="0"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r>
              <a:rPr lang="en-US" sz="1400" dirty="0" smtClean="0">
                <a:latin typeface="+mj-lt"/>
                <a:sym typeface="Wingdings" pitchFamily="2" charset="2"/>
              </a:rPr>
              <a:t>3) Do you have a system for safety records?</a:t>
            </a:r>
            <a:endParaRPr lang="en-US" sz="1400" dirty="0">
              <a:latin typeface="+mj-lt"/>
              <a:sym typeface="Wingdings" pitchFamily="2" charset="2"/>
            </a:endParaRPr>
          </a:p>
        </p:txBody>
      </p:sp>
      <p:sp>
        <p:nvSpPr>
          <p:cNvPr id="2970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68BDD7-165A-4102-ACA2-F7C90855206F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dirty="0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for further </a:t>
            </a:r>
            <a:r>
              <a:rPr lang="en-US" sz="1000" b="0" smtClean="0">
                <a:latin typeface="+mn-lt"/>
                <a:cs typeface="Calibri" pitchFamily="34" charset="0"/>
              </a:rPr>
              <a:t>information </a:t>
            </a:r>
            <a:r>
              <a:rPr lang="en-US" sz="1000" b="0" smtClean="0">
                <a:latin typeface="+mn-lt"/>
                <a:cs typeface="Calibri" pitchFamily="34" charset="0"/>
              </a:rPr>
              <a:t>		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49                                                             04/09/2014</a:t>
            </a:r>
          </a:p>
        </p:txBody>
      </p:sp>
    </p:spTree>
    <p:extLst>
      <p:ext uri="{BB962C8B-B14F-4D97-AF65-F5344CB8AC3E}">
        <p14:creationId xmlns="" xmlns:p14="http://schemas.microsoft.com/office/powerpoint/2010/main" val="201409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18844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E93E580F-040B-471F-B2C3-9A966CC3DFC7}"/>
</file>

<file path=customXml/itemProps2.xml><?xml version="1.0" encoding="utf-8"?>
<ds:datastoreItem xmlns:ds="http://schemas.openxmlformats.org/officeDocument/2006/customXml" ds:itemID="{5FAC3472-8A86-4FFD-807A-B2B40438E7E4}"/>
</file>

<file path=customXml/itemProps3.xml><?xml version="1.0" encoding="utf-8"?>
<ds:datastoreItem xmlns:ds="http://schemas.openxmlformats.org/officeDocument/2006/customXml" ds:itemID="{BDDF6022-3261-493A-BE0C-30EA2FA0EAD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245</Words>
  <Application>Microsoft Office PowerPoint</Application>
  <PresentationFormat>On-screen Show (4:3)</PresentationFormat>
  <Paragraphs>32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mu50033</cp:lastModifiedBy>
  <cp:revision>154</cp:revision>
  <dcterms:created xsi:type="dcterms:W3CDTF">2001-05-03T06:07:08Z</dcterms:created>
  <dcterms:modified xsi:type="dcterms:W3CDTF">2015-03-25T09:15:50Z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