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74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7CAD291C-C0C6-4ABE-AFA0-3CB53C566C57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7413" name="Picture 31" descr="C:\Users\IN-NM-HSE\Desktop\Hoist(14)\Incident\Nasser Al Sharji incident 26.10.14\P1000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5763" y="903288"/>
            <a:ext cx="3636962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00" y="3124200"/>
            <a:ext cx="533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68275" indent="-168275"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200" b="1" dirty="0">
              <a:solidFill>
                <a:srgbClr val="002060"/>
              </a:solidFill>
              <a:latin typeface="Calibri"/>
              <a:cs typeface="Arial" charset="0"/>
            </a:endParaRP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Exercise empowerment to STOP work and Assess the risk</a:t>
            </a: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Use correct tools and technique for the job.</a:t>
            </a:r>
          </a:p>
          <a:p>
            <a:pPr marL="171450" indent="-171450" algn="just" eaLnBrk="1" hangingPunct="1">
              <a:spcAft>
                <a:spcPct val="6000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Report well site conditions prior to undertake the activity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49225" y="4876800"/>
            <a:ext cx="4879975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Use working platform  if working at height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042988"/>
            <a:ext cx="5562600" cy="5724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26/10/2014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Fractured Left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Elbow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52400" y="17526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IP was tightening the beam pump stuffing box using a 36” pipe wrench.  The wrench slipped suddenly and the IP fell down landing on his left hand fracturing his left elbow.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3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53                                                             26/10/2014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81BB089B-BD1B-4040-89DF-EE23E88935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608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26/10/2014</a:t>
            </a:r>
          </a:p>
          <a:p>
            <a:pPr algn="just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 Fractured Left Elbow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latin typeface="Arial" charset="0"/>
            </a:endParaRP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 </a:t>
            </a: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HEMP cover working on high well heads?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platform to work on elevated well heads?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3 How </a:t>
            </a:r>
            <a:r>
              <a:rPr lang="en-US" sz="1400" kern="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quality of TBT</a:t>
            </a:r>
            <a:r>
              <a:rPr lang="en-US" sz="1400" kern="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400" kern="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53                                                             26/10/2014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021C22F-EFE5-47F8-B37C-A9B3D9D168B6}"/>
</file>

<file path=customXml/itemProps2.xml><?xml version="1.0" encoding="utf-8"?>
<ds:datastoreItem xmlns:ds="http://schemas.openxmlformats.org/officeDocument/2006/customXml" ds:itemID="{C08EF87F-CCC1-4BFE-99C5-C1D400D26CE2}"/>
</file>

<file path=customXml/itemProps3.xml><?xml version="1.0" encoding="utf-8"?>
<ds:datastoreItem xmlns:ds="http://schemas.openxmlformats.org/officeDocument/2006/customXml" ds:itemID="{865C9249-96AD-4E48-8A92-8CAE614356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212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156</cp:revision>
  <dcterms:created xsi:type="dcterms:W3CDTF">2001-05-03T06:07:08Z</dcterms:created>
  <dcterms:modified xsi:type="dcterms:W3CDTF">2015-03-25T11:01:40Z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