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2" r:id="rId2"/>
    <p:sldId id="283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33" autoAdjust="0"/>
  </p:normalViewPr>
  <p:slideViewPr>
    <p:cSldViewPr>
      <p:cViewPr>
        <p:scale>
          <a:sx n="110" d="100"/>
          <a:sy n="110" d="100"/>
        </p:scale>
        <p:origin x="-169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talib.z.shaqsi@pdo.co.om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924800" y="63246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7E9BDC-1742-4016-87DA-A87AA2EB3EF6}" type="slidenum">
              <a:rPr lang="en-US" altLang="en-US" sz="1400"/>
              <a:pPr/>
              <a:t>1</a:t>
            </a:fld>
            <a:endParaRPr lang="en-US" altLang="en-US" sz="1400" dirty="0"/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76200" y="787400"/>
            <a:ext cx="5791200" cy="366254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Date: 14/11/2014   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Leg fracture</a:t>
            </a:r>
          </a:p>
          <a:p>
            <a:pPr>
              <a:defRPr/>
            </a:pPr>
            <a:endParaRPr lang="en-GB" sz="1600" b="1" dirty="0" smtClean="0">
              <a:latin typeface="Tahoma" pitchFamily="34" charset="0"/>
            </a:endParaRPr>
          </a:p>
          <a:p>
            <a:pPr>
              <a:defRPr/>
            </a:pPr>
            <a:endParaRPr lang="en-GB" sz="1600" b="1" dirty="0" smtClean="0"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GB" sz="1600" b="1" dirty="0" smtClean="0">
              <a:latin typeface="Tahoma" pitchFamily="34" charset="0"/>
            </a:endParaRPr>
          </a:p>
          <a:p>
            <a:pPr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While centrifuge operator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was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climbing down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from the centrifuge skid through the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fixed ladder cage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he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lost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his balance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and slipped and fell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the ground from height of approx.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1.7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m. The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operator received injuries to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his right lower leg.</a:t>
            </a:r>
          </a:p>
          <a:p>
            <a:pPr marL="342900" indent="-342900">
              <a:defRPr/>
            </a:pPr>
            <a:endParaRPr lang="en-US" sz="1600" b="1" dirty="0" smtClean="0">
              <a:solidFill>
                <a:srgbClr val="008000"/>
              </a:solidFill>
              <a:latin typeface="Tahoma" pitchFamily="34" charset="0"/>
            </a:endParaRPr>
          </a:p>
          <a:p>
            <a:pPr marL="342900" indent="-342900">
              <a:defRPr/>
            </a:pPr>
            <a:endParaRPr lang="en-US" sz="1600" b="1" dirty="0">
              <a:solidFill>
                <a:srgbClr val="008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  <a:endParaRPr lang="en-US" sz="1600" b="1" dirty="0" smtClean="0">
              <a:solidFill>
                <a:srgbClr val="008000"/>
              </a:solidFill>
              <a:latin typeface="Tahoma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Always recognize slip/trip  hazards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while using ladders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Ladder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must not be used on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not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free of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grease,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mud or water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Always should have 3 points of contact while using the ladder.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Make sure bottom section and top section of the telescopic skid ladder are aligned.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235950" y="1625096"/>
            <a:ext cx="18161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6000" dirty="0">
                <a:solidFill>
                  <a:srgbClr val="FF0000"/>
                </a:solidFill>
                <a:cs typeface="Arial" pitchFamily="34" charset="0"/>
                <a:sym typeface="Webdings" pitchFamily="18" charset="2"/>
              </a:rPr>
              <a:t></a:t>
            </a:r>
          </a:p>
        </p:txBody>
      </p:sp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97788" y="4341913"/>
            <a:ext cx="2109787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131734"/>
            <a:ext cx="198755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81000" y="5181600"/>
            <a:ext cx="5562600" cy="646331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 dirty="0" smtClean="0">
                <a:solidFill>
                  <a:srgbClr val="FFFF00"/>
                </a:solidFill>
                <a:latin typeface="Tahoma" pitchFamily="34" charset="0"/>
              </a:rPr>
              <a:t>Always check condition of the ladder and boots before stepping on the ladder</a:t>
            </a:r>
            <a:endParaRPr lang="en-US" altLang="en-US" sz="18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8401" y="3548642"/>
            <a:ext cx="1987550" cy="2595421"/>
          </a:xfrm>
          <a:prstGeom prst="rect">
            <a:avLst/>
          </a:prstGeom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508575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0" y="-76200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5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5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5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</a:t>
            </a:r>
            <a:r>
              <a:rPr lang="en-US" sz="1000" b="0" dirty="0" smtClean="0">
                <a:latin typeface="+mn-lt"/>
                <a:cs typeface="Calibri" pitchFamily="34" charset="0"/>
              </a:rPr>
              <a:t>		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56                                                          14/11/2014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48600" y="63246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F3AE99-3CED-41FB-8E46-82BCE517E56D}" type="slidenum">
              <a:rPr lang="en-US" altLang="en-US" sz="1400"/>
              <a:pPr/>
              <a:t>2</a:t>
            </a:fld>
            <a:endParaRPr lang="en-US" altLang="en-US" sz="1400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43915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endParaRPr lang="en-US" altLang="en-US" sz="60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Date: 14/11/2014   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Leg fracture</a:t>
            </a:r>
          </a:p>
          <a:p>
            <a:pPr eaLnBrk="1" hangingPunct="1"/>
            <a:endParaRPr lang="en-US" altLang="en-US" sz="60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/>
            <a:r>
              <a:rPr lang="en-US" alt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eaLnBrk="1" hangingPunct="1"/>
            <a:r>
              <a:rPr lang="en-US" alt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below:    </a:t>
            </a:r>
          </a:p>
          <a:p>
            <a:endParaRPr lang="en-US" altLang="en-US" sz="1800" b="1" dirty="0">
              <a:latin typeface="Tahoma" pitchFamily="34" charset="0"/>
            </a:endParaRPr>
          </a:p>
          <a:p>
            <a:pPr eaLnBrk="1" hangingPunct="1"/>
            <a:r>
              <a:rPr lang="en-US" altLang="en-US" sz="20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altLang="en-US" sz="2000" dirty="0">
              <a:solidFill>
                <a:srgbClr val="0000FF"/>
              </a:solidFill>
              <a:latin typeface="Tahoma" pitchFamily="34" charset="0"/>
            </a:endParaRPr>
          </a:p>
          <a:p>
            <a:pPr eaLnBrk="1" hangingPunct="1"/>
            <a:endParaRPr lang="en-US" altLang="en-US" sz="18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How can we make sure all operators are trained and competent to carry out the job?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en-US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 kind of training and support the operator receives to ensure his safety while completing his task?</a:t>
            </a:r>
          </a:p>
          <a:p>
            <a:pPr eaLnBrk="1" hangingPunct="1">
              <a:buFontTx/>
              <a:buChar char="•"/>
            </a:pPr>
            <a:endParaRPr lang="en-US" altLang="en-US" sz="8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</a:t>
            </a:r>
            <a:r>
              <a:rPr lang="en-US" sz="1000" b="0" smtClean="0">
                <a:latin typeface="+mn-lt"/>
                <a:cs typeface="Calibri" pitchFamily="34" charset="0"/>
              </a:rPr>
              <a:t>information </a:t>
            </a:r>
            <a:r>
              <a:rPr lang="en-US" sz="1000" b="0" smtClean="0">
                <a:latin typeface="+mn-lt"/>
                <a:cs typeface="Calibri" pitchFamily="34" charset="0"/>
              </a:rPr>
              <a:t>		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56                                                          14/11/2014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18850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9C7F7F0-4132-46DC-8001-CCDADB8CF14C}"/>
</file>

<file path=customXml/itemProps2.xml><?xml version="1.0" encoding="utf-8"?>
<ds:datastoreItem xmlns:ds="http://schemas.openxmlformats.org/officeDocument/2006/customXml" ds:itemID="{92F258BC-B8DD-4C16-8E92-202DEBB5AC7D}"/>
</file>

<file path=customXml/itemProps3.xml><?xml version="1.0" encoding="utf-8"?>
<ds:datastoreItem xmlns:ds="http://schemas.openxmlformats.org/officeDocument/2006/customXml" ds:itemID="{16971CF9-F73F-4EFF-8FEE-B3801B1EC9E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1831</TotalTime>
  <Words>253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mu50033</cp:lastModifiedBy>
  <cp:revision>160</cp:revision>
  <dcterms:created xsi:type="dcterms:W3CDTF">2001-05-03T06:07:08Z</dcterms:created>
  <dcterms:modified xsi:type="dcterms:W3CDTF">2015-03-25T11:10:44Z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