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371600"/>
            <a:ext cx="321627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84582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535488" cy="32470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 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08/12/2014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Wrist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GB" sz="1400" b="1" dirty="0">
              <a:solidFill>
                <a:prstClr val="black"/>
              </a:solidFill>
              <a:cs typeface="Calibri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</a:rPr>
              <a:t>What </a:t>
            </a:r>
            <a:r>
              <a:rPr lang="en-US" sz="1600" b="1" dirty="0">
                <a:solidFill>
                  <a:srgbClr val="FF0000"/>
                </a:solidFill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</a:rPr>
              <a:t>?</a:t>
            </a:r>
          </a:p>
          <a:p>
            <a:pPr marL="114300" indent="-114300"/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team connected the Sand Line 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(Wire Rope) 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Drill Line 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(Wire Rope)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with a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Snake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rip  (Connection tool). The manufacturers instructions for the Snake Grip were available on site, but not used . They did not install the snake grip properly. The snake grip failed and an employee was hit by the falling Drill Line.</a:t>
            </a:r>
          </a:p>
          <a:p>
            <a:pPr>
              <a:defRPr/>
            </a:pPr>
            <a:endParaRPr lang="en-US" sz="1600" b="1" dirty="0">
              <a:solidFill>
                <a:srgbClr val="333399"/>
              </a:solidFill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Your learning from this incident…</a:t>
            </a:r>
          </a:p>
          <a:p>
            <a:pPr marL="114300" indent="-114300" algn="just"/>
            <a:endParaRPr lang="en-US" sz="900" dirty="0">
              <a:solidFill>
                <a:prstClr val="black"/>
              </a:solidFill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give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tool to someone without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manufacturer’s instructions.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read the instructions BEFORE you use a tool.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follow the manufacturer instructions.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rgbClr val="1F497D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3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08/12/2014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21060" y="5136321"/>
            <a:ext cx="4860540" cy="707886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FF66"/>
                </a:solidFill>
                <a:cs typeface="Calibri" pitchFamily="34" charset="0"/>
              </a:rPr>
              <a:t>Make sure you keep manufacturer instructions with the tool and use them.</a:t>
            </a:r>
            <a:endParaRPr lang="en-US" sz="2000" b="1" dirty="0">
              <a:solidFill>
                <a:srgbClr val="FFFF66"/>
              </a:solidFill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3776990"/>
            <a:ext cx="3318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Handover of Tools with Instructions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4292" y="1130462"/>
            <a:ext cx="3318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Handover of Tools without Instructions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3124200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  <p:pic>
        <p:nvPicPr>
          <p:cNvPr id="1027" name="Picture 3"/>
          <p:cNvPicPr>
            <a:picLocks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748549" y="4070881"/>
            <a:ext cx="3200400" cy="226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334713" y="543306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0" y="4561990"/>
            <a:ext cx="440105" cy="46721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219200"/>
            <a:ext cx="8351838" cy="18774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600" dirty="0">
              <a:solidFill>
                <a:srgbClr val="000000"/>
              </a:solidFill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0000FF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identified which tools need clear instructions?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the instructions available on site?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trained your staff to ask for instructions or keep instructions with the tool?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trained your staff to STOP work if they do not understand or know how to use a tool?</a:t>
            </a:r>
          </a:p>
        </p:txBody>
      </p: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8305800" y="6324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 : 08/12/2014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Wrist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08/12/2014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12BE396-9422-487D-9AE4-773E5D7F5B18}"/>
</file>

<file path=customXml/itemProps2.xml><?xml version="1.0" encoding="utf-8"?>
<ds:datastoreItem xmlns:ds="http://schemas.openxmlformats.org/officeDocument/2006/customXml" ds:itemID="{E5C2F01E-F788-4D13-A278-A3ECC8BBD5D3}"/>
</file>

<file path=customXml/itemProps3.xml><?xml version="1.0" encoding="utf-8"?>
<ds:datastoreItem xmlns:ds="http://schemas.openxmlformats.org/officeDocument/2006/customXml" ds:itemID="{9C89CBE2-70FA-4DEB-AF35-CA3C905EAFC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273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164</cp:revision>
  <dcterms:created xsi:type="dcterms:W3CDTF">2001-05-03T06:07:08Z</dcterms:created>
  <dcterms:modified xsi:type="dcterms:W3CDTF">2015-03-25T11:15:42Z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