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41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No23                                                              07/05/2014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" descr="image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505200"/>
            <a:ext cx="2514600" cy="289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029200" cy="44704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07/05/2014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Fingers amputation and fracture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algn="just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r>
              <a:rPr lang="en-US" sz="1600" dirty="0" smtClean="0"/>
              <a:t>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Air Condition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technician injured his fingers while trying to check the tension of the belts of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Air Condition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chiller unit. While doing that, the pulley rotated and trapped his left hand fingers between the belts and the pulley. This resulted to severe injury to his fingers.</a:t>
            </a: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ensure your hands and fingers are in a safe position &amp; follow correct procedures when checking the belt tension by using a tensiometer.</a:t>
            </a: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Ensure all JHPs and TRICs cover all hazards specific to the job.</a:t>
            </a:r>
          </a:p>
          <a:p>
            <a:pPr marL="168275" indent="-168275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prioritize safety over schedule: never execute a job under time-pressure.</a:t>
            </a:r>
          </a:p>
        </p:txBody>
      </p:sp>
      <p:pic>
        <p:nvPicPr>
          <p:cNvPr id="9" name="Picture 7" descr="C:\Users\mu50140\AppData\Local\Microsoft\Windows\Temporary Internet Files\Content.Outlook\V5AF72V9\139997758887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4643" y="1066800"/>
            <a:ext cx="3386957" cy="2338613"/>
          </a:xfrm>
          <a:prstGeom prst="rect">
            <a:avLst/>
          </a:prstGeom>
          <a:noFill/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629400" y="1752600"/>
            <a:ext cx="1447800" cy="8382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781800" y="3886200"/>
            <a:ext cx="1752600" cy="2057400"/>
          </a:xfrm>
          <a:prstGeom prst="ellipse">
            <a:avLst/>
          </a:prstGeom>
          <a:noFill/>
          <a:ln w="508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562600"/>
            <a:ext cx="6248400" cy="461665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Keep your Hands and Fingers away of line of fire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No23                                                              07/05/2014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1066800"/>
            <a:ext cx="8351838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spc="4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Date: 07/05/2014</a:t>
            </a:r>
          </a:p>
          <a:p>
            <a:pPr marL="114300" indent="-114300" algn="just">
              <a:defRPr/>
            </a:pPr>
            <a:r>
              <a:rPr lang="en-US" sz="1200" b="1" spc="40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Injury: Fingers amputation and fracture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 JHPs and TRICs cover all hazards specific to the job?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always prioritize safety over schedule?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controls are in place when executing jobs under time-pressure?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5300BE-27C7-46EF-9821-A4B6A9BC5E1E}"/>
</file>

<file path=customXml/itemProps2.xml><?xml version="1.0" encoding="utf-8"?>
<ds:datastoreItem xmlns:ds="http://schemas.openxmlformats.org/officeDocument/2006/customXml" ds:itemID="{DB40AAAF-0DCF-472A-A8A4-5D91EEBE9049}"/>
</file>

<file path=customXml/itemProps3.xml><?xml version="1.0" encoding="utf-8"?>
<ds:datastoreItem xmlns:ds="http://schemas.openxmlformats.org/officeDocument/2006/customXml" ds:itemID="{8971A508-6FE2-4C21-BED3-82F8311E8A0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294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146</cp:revision>
  <dcterms:created xsi:type="dcterms:W3CDTF">2001-05-03T06:07:08Z</dcterms:created>
  <dcterms:modified xsi:type="dcterms:W3CDTF">2014-08-12T10:51:03Z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