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5334000" cy="32316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r>
              <a:rPr lang="en-US" sz="1200" b="1" baseline="300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May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Elbow fracture</a:t>
            </a:r>
            <a:endParaRPr lang="en-US" sz="1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0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While descending the last 2 steps to the ground floor</a:t>
            </a:r>
          </a:p>
          <a:p>
            <a:pPr marL="720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Administration block, IP slipped and fell on his left elbow. He was taken to the hospital where it was found that he had a fracture.</a:t>
            </a:r>
            <a:endParaRPr lang="en-US" sz="1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use handrail when ascending or descending </a:t>
            </a:r>
            <a:r>
              <a:rPr lang="en-US" sz="1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stairs. </a:t>
            </a:r>
            <a:endParaRPr lang="en-US" sz="1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carrying tools/materials keep one arm free while ascending or descending on stairs to ensure 3 points of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contact.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Keep focusing on your steps while descending the stairs.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7" descr="please-hold-on-railing-sign-s-591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4191000"/>
            <a:ext cx="2971800" cy="2209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610600" y="5879068"/>
            <a:ext cx="415498" cy="369332"/>
          </a:xfrm>
          <a:prstGeom prst="rect">
            <a:avLst/>
          </a:prstGeom>
          <a:solidFill>
            <a:srgbClr val="008000"/>
          </a:solidFill>
        </p:spPr>
        <p:txBody>
          <a:bodyPr wrap="none">
            <a:spAutoFit/>
          </a:bodyPr>
          <a:lstStyle/>
          <a:p>
            <a:r>
              <a:rPr lang="en-US" dirty="0"/>
              <a:t>✓</a:t>
            </a:r>
          </a:p>
        </p:txBody>
      </p:sp>
      <p:pic>
        <p:nvPicPr>
          <p:cNvPr id="10" name="Picture 3" descr="F:\Accident lefet hand elbow\P71900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963865" y="1096474"/>
            <a:ext cx="3355152" cy="278608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8610600" y="3810000"/>
            <a:ext cx="415498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✗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953000"/>
            <a:ext cx="5638800" cy="830997"/>
          </a:xfrm>
          <a:prstGeom prst="rect">
            <a:avLst/>
          </a:prstGeom>
          <a:solidFill>
            <a:srgbClr val="002060"/>
          </a:solidFill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keep one arm free while ascending or </a:t>
            </a:r>
            <a:r>
              <a:rPr lang="en-US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descending </a:t>
            </a:r>
            <a:r>
              <a:rPr lang="en-US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stairs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28                                                              25/05/2014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28                                                              25/05/2014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2400" y="990600"/>
            <a:ext cx="8686800" cy="335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25</a:t>
            </a:r>
            <a:r>
              <a:rPr lang="en-US" sz="1200" b="1" baseline="30000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May 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Elbow fracture</a:t>
            </a:r>
            <a:endParaRPr lang="en-US" sz="12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/>
            <a:endParaRPr lang="en-US" sz="1600" b="1" dirty="0" smtClean="0">
              <a:solidFill>
                <a:srgbClr val="FF0000"/>
              </a:solidFill>
            </a:endParaRPr>
          </a:p>
          <a:p>
            <a:pPr marL="285750" indent="-285750"/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learning from the incident and to 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managers are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review their HSE HEMP against the questions asked below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adequate handrails provided and demarcated in all access and egress? 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 of HEMP carried out effectively? Is it understood by all ? 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Golden rules, House rules and Life saving rules communicated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effectively?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?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-10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18862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F991D36-EB67-4A28-B490-33894079C0AE}"/>
</file>

<file path=customXml/itemProps2.xml><?xml version="1.0" encoding="utf-8"?>
<ds:datastoreItem xmlns:ds="http://schemas.openxmlformats.org/officeDocument/2006/customXml" ds:itemID="{EE9E5C71-FD54-4709-95C0-8D1AB37CD587}"/>
</file>

<file path=customXml/itemProps3.xml><?xml version="1.0" encoding="utf-8"?>
<ds:datastoreItem xmlns:ds="http://schemas.openxmlformats.org/officeDocument/2006/customXml" ds:itemID="{988EFD3D-AEFC-475C-B5B9-80836B9CD37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279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143</cp:revision>
  <dcterms:created xsi:type="dcterms:W3CDTF">2001-05-03T06:07:08Z</dcterms:created>
  <dcterms:modified xsi:type="dcterms:W3CDTF">2014-09-22T05:40:37Z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