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No13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22/02/2014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1437" y="844183"/>
            <a:ext cx="8691563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Date:</a:t>
            </a:r>
            <a:r>
              <a:rPr lang="en-US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 22/02/2014 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300" b="1" dirty="0" smtClean="0">
                <a:solidFill>
                  <a:schemeClr val="accent6"/>
                </a:solidFill>
                <a:latin typeface="Tahoma" pitchFamily="34" charset="0"/>
                <a:cs typeface="+mn-cs"/>
              </a:rPr>
              <a:t>NAD</a:t>
            </a:r>
            <a:endParaRPr lang="en-US" sz="1300" b="1" dirty="0">
              <a:solidFill>
                <a:schemeClr val="accent6"/>
              </a:solidFill>
              <a:latin typeface="Tahoma" pitchFamily="34" charset="0"/>
              <a:cs typeface="+mn-cs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+mn-cs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happened?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A 54 year old Indian national was found by a co-worker in the early morning hanging by the neck in the smoke hut at the SRDC2 camp.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co-worker raised the alarm and the Camp Clinic Doctor was notified. He arrived at the scene five minutes later and confirmed the person had passed away.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400" dirty="0">
              <a:solidFill>
                <a:srgbClr val="FF0000"/>
              </a:solidFill>
              <a:latin typeface="Calibri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600" b="1" dirty="0">
                <a:solidFill>
                  <a:schemeClr val="accent6"/>
                </a:solidFill>
                <a:latin typeface="Tahoma" pitchFamily="34" charset="0"/>
              </a:rPr>
              <a:t>Learning from this Incident: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Don’t be afraid to share problems with friends / colleagues and seek professional help from medical staff or counselors if needed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Look out for people showing signs of stress, for example changes in </a:t>
            </a:r>
            <a:r>
              <a:rPr lang="en-US" sz="1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behaviour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, smoking more, being  more reserved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Give time for exercise, games, team-building and other extracurricular activities</a:t>
            </a:r>
          </a:p>
          <a:p>
            <a:pPr marL="346075" indent="-34607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endParaRPr lang="en-GB" sz="16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No13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22/02/2014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6200" y="838200"/>
            <a:ext cx="8610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 22/02/2014 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300" b="1" dirty="0" smtClean="0">
                <a:solidFill>
                  <a:schemeClr val="accent6"/>
                </a:solidFill>
                <a:latin typeface="Tahoma" pitchFamily="34" charset="0"/>
              </a:rPr>
              <a:t>NAD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sz="1200" dirty="0" smtClean="0">
              <a:latin typeface="Calibri" pitchFamily="34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managers are to review their HSE HEMP against the questions asked below</a:t>
            </a:r>
          </a:p>
          <a:p>
            <a:pPr eaLnBrk="1" hangingPunct="1"/>
            <a:endParaRPr lang="en-US" sz="1600" dirty="0" smtClean="0">
              <a:latin typeface="Calibri" pitchFamily="34" charset="0"/>
            </a:endParaRP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we encourage our employees to share their problems with friends / colleagues?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know how to recognise and deal with the signs of stress – in others and ourselves? 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look out for people showing signs of stress and counsel them and if required    recommend they get professional help?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inspire workers to take time for exercise, games and other extracurricular activities?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have a committee for recreation and employee welfare?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have a system to send our interior based employees for regular breaks away from these remote locations? 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have 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buddies system implemented to raise the alarm if they notice that a co-worker is missing among </a:t>
            </a:r>
            <a:r>
              <a:rPr lang="en-GB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workers</a:t>
            </a:r>
            <a:r>
              <a:rPr lang="en-GB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Do we ensure that  our contracts include adequate provisions for worker welfare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346075" indent="-346075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we ensure all workers know the PDO emergency number and have it programmed in their mobile phones?</a:t>
            </a:r>
            <a:endParaRPr lang="en-GB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6882657-E501-49A0-A6FE-D9DF36CCFC06}"/>
</file>

<file path=customXml/itemProps2.xml><?xml version="1.0" encoding="utf-8"?>
<ds:datastoreItem xmlns:ds="http://schemas.openxmlformats.org/officeDocument/2006/customXml" ds:itemID="{568A5E22-8FAD-4D62-BF03-BFC21A4405C7}"/>
</file>

<file path=customXml/itemProps3.xml><?xml version="1.0" encoding="utf-8"?>
<ds:datastoreItem xmlns:ds="http://schemas.openxmlformats.org/officeDocument/2006/customXml" ds:itemID="{5955F174-5201-4127-8A11-2987A1C31C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379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144</cp:revision>
  <dcterms:created xsi:type="dcterms:W3CDTF">2001-05-03T06:07:08Z</dcterms:created>
  <dcterms:modified xsi:type="dcterms:W3CDTF">2014-06-11T09:53:50Z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