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                                                             /0/2014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4648200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tabLst>
                <a:tab pos="166688" algn="l"/>
              </a:tabLst>
            </a:pPr>
            <a:r>
              <a:rPr lang="en-US" sz="12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Date:8/06/2014</a:t>
            </a:r>
            <a:endParaRPr lang="en-US" sz="1200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tabLst>
                <a:tab pos="166688" algn="l"/>
              </a:tabLst>
            </a:pPr>
            <a:r>
              <a:rPr lang="en-US" sz="12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Wrist fracture.</a:t>
            </a:r>
          </a:p>
          <a:p>
            <a:pPr algn="just">
              <a:tabLst>
                <a:tab pos="166688" algn="l"/>
              </a:tabLst>
            </a:pP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tabLst>
                <a:tab pos="166688" algn="l"/>
              </a:tabLst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What’s happened:</a:t>
            </a:r>
            <a:endParaRPr lang="en-US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tabLst>
                <a:tab pos="166688" algn="l"/>
              </a:tabLst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tabLst>
                <a:tab pos="166688" algn="l"/>
              </a:tabLst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colleague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was descending from a staircase  when he slipped, fell &amp; landed on his left hand  causing an injury in his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wrist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bruises in his right leg. </a:t>
            </a:r>
          </a:p>
          <a:p>
            <a:pPr>
              <a:tabLst>
                <a:tab pos="166688" algn="l"/>
              </a:tabLst>
            </a:pP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incident…</a:t>
            </a:r>
          </a:p>
          <a:p>
            <a:pPr marL="114300" indent="-114300" algn="just">
              <a:defRPr/>
            </a:pPr>
            <a:endParaRPr lang="en-US" sz="14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charset="0"/>
              <a:buChar char="•"/>
              <a:tabLst>
                <a:tab pos="166688" algn="l"/>
              </a:tabLst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Slow down when descending from stairs.</a:t>
            </a:r>
          </a:p>
          <a:p>
            <a:pPr>
              <a:buFont typeface="Arial" charset="0"/>
              <a:buChar char="•"/>
              <a:tabLst>
                <a:tab pos="166688" algn="l"/>
              </a:tabLst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Put handrails in both sides.</a:t>
            </a:r>
          </a:p>
          <a:p>
            <a:pPr>
              <a:buFont typeface="Arial" charset="0"/>
              <a:buChar char="•"/>
              <a:tabLst>
                <a:tab pos="166688" algn="l"/>
              </a:tabLst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INTERVENE &amp; STOP unsafe actions/ behaviors when observed.</a:t>
            </a: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228600" y="5257800"/>
            <a:ext cx="3886200" cy="58477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Hold hand rails / Pay attention when you use the stairs.</a:t>
            </a:r>
            <a:endParaRPr lang="en-GB" sz="18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2" descr="C:\Users\mu51867\Desktop\IMG-20140709-WA00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838200"/>
            <a:ext cx="2057400" cy="3657600"/>
          </a:xfrm>
          <a:prstGeom prst="rect">
            <a:avLst/>
          </a:prstGeom>
          <a:noFill/>
        </p:spPr>
      </p:pic>
      <p:pic>
        <p:nvPicPr>
          <p:cNvPr id="10" name="Picture 3" descr="C:\Users\mu51867\Desktop\IMG-20140709-WA001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77062" y="2971800"/>
            <a:ext cx="2014538" cy="3581400"/>
          </a:xfrm>
          <a:prstGeom prst="rect">
            <a:avLst/>
          </a:prstGeom>
          <a:noFill/>
        </p:spPr>
      </p:pic>
      <p:sp>
        <p:nvSpPr>
          <p:cNvPr id="11" name="Freeform 132"/>
          <p:cNvSpPr>
            <a:spLocks/>
          </p:cNvSpPr>
          <p:nvPr/>
        </p:nvSpPr>
        <p:spPr bwMode="auto">
          <a:xfrm>
            <a:off x="7086600" y="5867400"/>
            <a:ext cx="685800" cy="6096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" name="Group 131"/>
          <p:cNvGrpSpPr>
            <a:grpSpLocks/>
          </p:cNvGrpSpPr>
          <p:nvPr/>
        </p:nvGrpSpPr>
        <p:grpSpPr bwMode="auto">
          <a:xfrm>
            <a:off x="4953000" y="914400"/>
            <a:ext cx="457200" cy="609600"/>
            <a:chOff x="3504" y="544"/>
            <a:chExt cx="2287" cy="1855"/>
          </a:xfrm>
        </p:grpSpPr>
        <p:sp>
          <p:nvSpPr>
            <p:cNvPr id="1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                                                             /0/2014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8351838" cy="34470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166688" algn="l"/>
              </a:tabLst>
            </a:pPr>
            <a:r>
              <a:rPr lang="en-US" sz="12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Date:8/06/2014</a:t>
            </a:r>
          </a:p>
          <a:p>
            <a:pPr algn="just">
              <a:tabLst>
                <a:tab pos="166688" algn="l"/>
              </a:tabLst>
            </a:pPr>
            <a:r>
              <a:rPr lang="en-US" sz="12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Wrist fracture.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>
              <a:tabLst>
                <a:tab pos="166688" algn="l"/>
              </a:tabLst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Have </a:t>
            </a:r>
            <a:r>
              <a:rPr lang="en-US" sz="1400" spc="4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audited the stair ways in all the operating units?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</a:t>
            </a:r>
            <a:r>
              <a:rPr lang="en-US" sz="1400" spc="4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all personnel Stepping, Manual Handling and Lifting training up to date?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</a:t>
            </a:r>
            <a:r>
              <a:rPr lang="en-US" sz="1400" spc="4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the crews performing daily and weekly </a:t>
            </a: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hazard </a:t>
            </a:r>
            <a:r>
              <a:rPr lang="en-US" sz="1400" spc="4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hunts?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</a:t>
            </a:r>
            <a:r>
              <a:rPr lang="en-US" sz="1400" spc="4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 reward system in place for the best reports</a:t>
            </a: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the reporting system clear to all site supervisors?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members?.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18875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FE0D4A0-B92D-4091-992B-6AEEFB6B954D}"/>
</file>

<file path=customXml/itemProps2.xml><?xml version="1.0" encoding="utf-8"?>
<ds:datastoreItem xmlns:ds="http://schemas.openxmlformats.org/officeDocument/2006/customXml" ds:itemID="{3B79A605-774E-4013-AB34-EA3CAAA63D7F}"/>
</file>

<file path=customXml/itemProps3.xml><?xml version="1.0" encoding="utf-8"?>
<ds:datastoreItem xmlns:ds="http://schemas.openxmlformats.org/officeDocument/2006/customXml" ds:itemID="{27E79A38-CEAF-4681-91CF-7AC626093A0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</TotalTime>
  <Words>274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142</cp:revision>
  <dcterms:created xsi:type="dcterms:W3CDTF">2001-05-03T06:07:08Z</dcterms:created>
  <dcterms:modified xsi:type="dcterms:W3CDTF">2014-09-29T05:24:24Z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