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  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42                                                              16/06/2014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838201"/>
            <a:ext cx="4572000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16</a:t>
            </a:r>
            <a:r>
              <a:rPr lang="en-US" sz="1200" b="1" baseline="30000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June 2014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Finger fracture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kumimoji="1"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kumimoji="1"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GB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Colleague</a:t>
            </a:r>
            <a:r>
              <a:rPr lang="en-GB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right hand little finger got trapped between gas cooling fan motor pulley and belt.</a:t>
            </a:r>
          </a:p>
          <a:p>
            <a:pPr>
              <a:spcBef>
                <a:spcPts val="0"/>
              </a:spcBef>
              <a:defRPr/>
            </a:pP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-114300">
              <a:defRPr/>
            </a:pPr>
            <a:r>
              <a:rPr lang="en-US" sz="16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incident…</a:t>
            </a:r>
          </a:p>
          <a:p>
            <a:pPr indent="-114300">
              <a:defRPr/>
            </a:pPr>
            <a:endParaRPr lang="en-US" sz="1600" b="1" dirty="0" smtClean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 eaLnBrk="0" hangingPunct="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use a TRIC to assist YOU in hazards Identification.  </a:t>
            </a:r>
          </a:p>
          <a:p>
            <a:pPr marL="114300" indent="-114300" algn="just" eaLnBrk="0" hangingPunct="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not become complacent just because you have done the job before.</a:t>
            </a:r>
          </a:p>
          <a:p>
            <a:pPr marL="114300" indent="-114300" algn="just" eaLnBrk="0" hangingPunct="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Watch you fingers carefully.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450140"/>
            <a:ext cx="8610600" cy="156966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ctr">
              <a:buSzPct val="90000"/>
              <a:defRPr/>
            </a:pPr>
            <a:r>
              <a:rPr lang="en-US" sz="2400" dirty="0" smtClean="0">
                <a:solidFill>
                  <a:srgbClr val="FFFF00"/>
                </a:solidFill>
                <a:latin typeface="Tahoma" pitchFamily="34" charset="0"/>
              </a:rPr>
              <a:t>Always watch out for pinch points</a:t>
            </a:r>
          </a:p>
          <a:p>
            <a:pPr marL="182563" indent="-182563" algn="ctr">
              <a:buSzPct val="90000"/>
              <a:defRPr/>
            </a:pPr>
            <a:endParaRPr lang="en-US" sz="2400" dirty="0" smtClean="0">
              <a:solidFill>
                <a:srgbClr val="FFFF00"/>
              </a:solidFill>
              <a:latin typeface="Tahoma" pitchFamily="34" charset="0"/>
            </a:endParaRPr>
          </a:p>
          <a:p>
            <a:pPr marL="182563" indent="-182563" algn="ctr">
              <a:buSzPct val="90000"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 Assess &amp; Ensure a Through Hazard Identification before starting any job</a:t>
            </a:r>
          </a:p>
        </p:txBody>
      </p:sp>
      <p:pic>
        <p:nvPicPr>
          <p:cNvPr id="9" name="Picture 8" descr="G:\GGO\05-- GGO4\GGO4 Common\Fan incident\IMG_100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838200"/>
            <a:ext cx="42354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  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42                                                              16/06/2014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838200"/>
            <a:ext cx="8763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16</a:t>
            </a:r>
            <a:r>
              <a:rPr lang="en-US" sz="1200" b="1" baseline="30000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June 2014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Finger fracture</a:t>
            </a:r>
          </a:p>
          <a:p>
            <a:pPr marL="342900" indent="-342900">
              <a:defRPr/>
            </a:pPr>
            <a:endParaRPr lang="en-US" sz="1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learning from this incident and ensure continual improvement all contract managers are to review their HSE HEMP against the questions asked below</a:t>
            </a:r>
          </a:p>
          <a:p>
            <a:pPr marL="342900" indent="-342900">
              <a:defRPr/>
            </a:pPr>
            <a:endParaRPr lang="en-US" sz="1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specific risk </a:t>
            </a:r>
            <a:r>
              <a:rPr lang="en-US" sz="1400" spc="4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assessment?  </a:t>
            </a:r>
            <a:endParaRPr lang="en-US" sz="1400" spc="4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18876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36A6DB1-4B25-4235-B4C3-952EEC5404DC}"/>
</file>

<file path=customXml/itemProps2.xml><?xml version="1.0" encoding="utf-8"?>
<ds:datastoreItem xmlns:ds="http://schemas.openxmlformats.org/officeDocument/2006/customXml" ds:itemID="{C85FA0E2-7779-462A-BD74-51EE212BC985}"/>
</file>

<file path=customXml/itemProps3.xml><?xml version="1.0" encoding="utf-8"?>
<ds:datastoreItem xmlns:ds="http://schemas.openxmlformats.org/officeDocument/2006/customXml" ds:itemID="{4A3C3BBC-E85A-4804-9406-456613C2EAF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221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145</cp:revision>
  <dcterms:created xsi:type="dcterms:W3CDTF">2001-05-03T06:07:08Z</dcterms:created>
  <dcterms:modified xsi:type="dcterms:W3CDTF">2014-09-29T11:08:51Z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