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No22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01/01/2014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914400"/>
            <a:ext cx="5257800" cy="3176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01/01/2014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NAD</a:t>
            </a:r>
          </a:p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cs typeface="+mn-cs"/>
              </a:rPr>
              <a:t>?</a:t>
            </a:r>
          </a:p>
          <a:p>
            <a:pPr marL="114300" indent="-1143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28 year old scaffolder died in the contractor PAC in Lekhwair in his sleep during the night after celebrating the new year.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  <a:cs typeface="+mn-cs"/>
              </a:rPr>
              <a:t> Learning from this Incident: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 careful when consuming alcohol, particularly from illegal unregulated sources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2" descr="Give yourself two alcohol-free days a week, MPs tell drinker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95128" y="1447800"/>
            <a:ext cx="3321827" cy="2209800"/>
          </a:xfrm>
          <a:prstGeom prst="rect">
            <a:avLst/>
          </a:prstGeom>
          <a:noFill/>
        </p:spPr>
      </p:pic>
      <p:pic>
        <p:nvPicPr>
          <p:cNvPr id="9" name="Picture 4" descr="C:\Users\mu54394\AppData\Local\Microsoft\Windows\Temporary Internet Files\Content.IE5\PDQNS6CP\MP90032111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866973"/>
            <a:ext cx="3429000" cy="2381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</a:t>
            </a:r>
            <a:r>
              <a:rPr lang="en-US" sz="1000" b="0" smtClean="0">
                <a:latin typeface="+mn-lt"/>
                <a:cs typeface="Calibri" pitchFamily="34" charset="0"/>
              </a:rPr>
              <a:t>Learning </a:t>
            </a:r>
            <a:r>
              <a:rPr lang="en-US" sz="1000" b="0" smtClean="0">
                <a:latin typeface="+mn-lt"/>
                <a:cs typeface="Calibri" pitchFamily="34" charset="0"/>
              </a:rPr>
              <a:t>No22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01/01/2014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91440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01/01/2014 </a:t>
            </a:r>
          </a:p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NAD</a:t>
            </a:r>
          </a:p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eaLnBrk="1" hangingPunct="1"/>
            <a:r>
              <a:rPr lang="en-US" sz="1600" b="1" dirty="0" smtClean="0">
                <a:solidFill>
                  <a:srgbClr val="FF0000"/>
                </a:solidFill>
              </a:rPr>
              <a:t>As a learning from this incident and ensure continual improvement all contract</a:t>
            </a:r>
          </a:p>
          <a:p>
            <a:pPr eaLnBrk="1" hangingPunct="1"/>
            <a:r>
              <a:rPr lang="en-US" sz="1600" b="1" dirty="0" smtClean="0">
                <a:solidFill>
                  <a:srgbClr val="FF0000"/>
                </a:solidFill>
              </a:rPr>
              <a:t>managers are to review their HSE HEMP against the questions asked below:-</a:t>
            </a:r>
          </a:p>
          <a:p>
            <a:pPr eaLnBrk="1" hangingPunct="1"/>
            <a:endParaRPr lang="en-US" sz="1600" b="1" dirty="0" smtClean="0">
              <a:solidFill>
                <a:srgbClr val="FF0000"/>
              </a:solidFill>
            </a:endParaRP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Did all your staff doing the routine medical check?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Are you sure that all your staff leaving without any life pressure?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 you normally organize a campaign for your staff? </a:t>
            </a:r>
          </a:p>
          <a:p>
            <a:pPr marL="114300" indent="-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HSE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18877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1F48FB4-83D1-4AAC-A77A-43CD15589D67}"/>
</file>

<file path=customXml/itemProps2.xml><?xml version="1.0" encoding="utf-8"?>
<ds:datastoreItem xmlns:ds="http://schemas.openxmlformats.org/officeDocument/2006/customXml" ds:itemID="{08B892F9-6E0A-4838-BAAD-409894FFD8AB}"/>
</file>

<file path=customXml/itemProps3.xml><?xml version="1.0" encoding="utf-8"?>
<ds:datastoreItem xmlns:ds="http://schemas.openxmlformats.org/officeDocument/2006/customXml" ds:itemID="{AC6E396D-8D26-4C7D-9496-97FF40D7E5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</TotalTime>
  <Words>183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149</cp:revision>
  <dcterms:created xsi:type="dcterms:W3CDTF">2001-05-03T06:07:08Z</dcterms:created>
  <dcterms:modified xsi:type="dcterms:W3CDTF">2014-09-24T05:39:19Z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