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105400"/>
            <a:ext cx="781050" cy="16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1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/>
              <a:t>A stack of barrier posts protected by </a:t>
            </a:r>
            <a:r>
              <a:rPr lang="en-US" sz="1200" dirty="0" err="1"/>
              <a:t>polyethene</a:t>
            </a:r>
            <a:r>
              <a:rPr lang="en-US" sz="1200" dirty="0"/>
              <a:t>  were being off loaded from the rear of a trailer by a helper standing on the ground.  As he pulled one of the barriers his grip slipped and the barrier struck him on left thumb causing a fracture and a deep cut.</a:t>
            </a: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5769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LTI(#15)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1089190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11/04/2015 (10:30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PDO</a:t>
                      </a:r>
                      <a:r>
                        <a:rPr lang="en-US" sz="1400" baseline="0" dirty="0">
                          <a:latin typeface="Calibri" pitchFamily="34" charset="0"/>
                          <a:cs typeface="Calibri" pitchFamily="34" charset="0"/>
                        </a:rPr>
                        <a:t> camp </a:t>
                      </a: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lang="en-US" sz="1400" dirty="0" err="1">
                          <a:latin typeface="Calibri" pitchFamily="34" charset="0"/>
                          <a:cs typeface="Calibri" pitchFamily="34" charset="0"/>
                        </a:rPr>
                        <a:t>Lekhwair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6576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762000" y="4114800"/>
            <a:ext cx="4191000" cy="990600"/>
          </a:xfrm>
          <a:prstGeom prst="wedgeRoundRectCallout">
            <a:avLst>
              <a:gd name="adj1" fmla="val 80728"/>
              <a:gd name="adj2" fmla="val 9307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work at the right height to avoid over reaching?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the necessary help for difficult tasks?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gloves when you need to?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 when doing difficult tasks?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9000" y="4648200"/>
            <a:ext cx="14478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Barrier slipped down</a:t>
            </a:r>
          </a:p>
        </p:txBody>
      </p:sp>
      <p:sp>
        <p:nvSpPr>
          <p:cNvPr id="28" name="Left Arrow 27"/>
          <p:cNvSpPr/>
          <p:nvPr/>
        </p:nvSpPr>
        <p:spPr bwMode="auto">
          <a:xfrm rot="14491667">
            <a:off x="6679624" y="2823867"/>
            <a:ext cx="1288922" cy="147611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78" descr="DSC0188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2098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Left Arrow 29"/>
          <p:cNvSpPr/>
          <p:nvPr/>
        </p:nvSpPr>
        <p:spPr bwMode="auto">
          <a:xfrm rot="2711387" flipV="1">
            <a:off x="7230371" y="4078149"/>
            <a:ext cx="1312659" cy="122505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762001"/>
            <a:ext cx="1371600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18989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86D77C-41F2-4ED2-B150-605F7292A6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9d51eac6-a7d5-47f5-a119-63d146adb134"/>
    <ds:schemaRef ds:uri="4880E4F8-4B7D-4BDD-91E3-E10D47036ECA"/>
    <ds:schemaRef ds:uri="4880e4f8-4b7d-4bdd-91e3-e10d47036eca"/>
    <ds:schemaRef ds:uri="http://schemas.microsoft.com/sharepoint/v3/field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</TotalTime>
  <Words>167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237</cp:revision>
  <dcterms:created xsi:type="dcterms:W3CDTF">2001-05-03T06:07:08Z</dcterms:created>
  <dcterms:modified xsi:type="dcterms:W3CDTF">2024-04-21T11:24:26Z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