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3454B-7997-4FA1-B67B-12C438FAA6F7}" type="datetimeFigureOut">
              <a:rPr lang="en-US" smtClean="0"/>
              <a:pPr/>
              <a:t>21/04/2024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525-D378-44B6-8403-0EC249D6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1DE18-CDB6-498A-BB82-FC1DB821FA19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B47E312-654B-45E7-8C45-6FF7BB234F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BA768CB-49D8-43A1-8A01-A7A578B804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CD3C010-07B9-4743-A1EF-FC08C94A86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8D7ABB-2823-49FD-AC93-738B763CF8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60D5006-C5C2-48BC-ABDE-5FA24A96747F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9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CCCC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6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0" y="43021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02" name="Text Box 3"/>
          <p:cNvSpPr txBox="1">
            <a:spLocks noChangeArrowheads="1"/>
          </p:cNvSpPr>
          <p:nvPr/>
        </p:nvSpPr>
        <p:spPr bwMode="auto">
          <a:xfrm>
            <a:off x="6019800" y="2362200"/>
            <a:ext cx="304800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0" y="2209800"/>
            <a:ext cx="601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Whilst a welder was manually checking a leaking hose from a radiator his finger became trapped in the radiator fan and he fractured his index finger .</a:t>
            </a:r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sz="2400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r>
              <a:rPr lang="en-US" sz="16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14774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LTI(#12)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1089107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04/04/2015 (16:00hrs)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Rig#21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Operating in </a:t>
                      </a:r>
                      <a:r>
                        <a:rPr lang="en-US" sz="1400" b="0" kern="1200" baseline="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Abuthailah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230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600200" y="5638800"/>
            <a:ext cx="3276600" cy="609600"/>
          </a:xfrm>
          <a:prstGeom prst="roundRect">
            <a:avLst/>
          </a:prstGeom>
          <a:solidFill>
            <a:schemeClr val="bg1">
              <a:alpha val="0"/>
            </a:schemeClr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" name="Picture 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5105400"/>
            <a:ext cx="9413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ounded Rectangular Callout 20"/>
          <p:cNvSpPr>
            <a:spLocks noChangeArrowheads="1"/>
          </p:cNvSpPr>
          <p:nvPr/>
        </p:nvSpPr>
        <p:spPr bwMode="auto">
          <a:xfrm>
            <a:off x="838200" y="3810000"/>
            <a:ext cx="4191000" cy="914400"/>
          </a:xfrm>
          <a:prstGeom prst="wedgeRoundRectCallout">
            <a:avLst>
              <a:gd name="adj1" fmla="val 81962"/>
              <a:gd name="adj2" fmla="val 14942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Can the task be done using ‘hands off’ principle?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competent to do the job?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Have you isolated rotating parts?</a:t>
            </a:r>
          </a:p>
        </p:txBody>
      </p:sp>
      <p:pic>
        <p:nvPicPr>
          <p:cNvPr id="1026" name="Picture 1" descr="DSCN168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48375" y="2438400"/>
            <a:ext cx="29432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18990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C394B7-3B1B-4594-8B48-0D42D3199AAB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microsoft.com/office/2006/documentManagement/types"/>
    <ds:schemaRef ds:uri="http://purl.org/dc/dcmitype/"/>
    <ds:schemaRef ds:uri="4880e4f8-4b7d-4bdd-91e3-e10d47036eca"/>
    <ds:schemaRef ds:uri="http://schemas.openxmlformats.org/package/2006/metadata/core-properties"/>
    <ds:schemaRef ds:uri="http://purl.org/dc/terms/"/>
    <ds:schemaRef ds:uri="http://schemas.microsoft.com/sharepoint/v3"/>
    <ds:schemaRef ds:uri="http://purl.org/dc/elements/1.1/"/>
    <ds:schemaRef ds:uri="9d51eac6-a7d5-47f5-a119-63d146adb134"/>
    <ds:schemaRef ds:uri="4880E4F8-4B7D-4BDD-91E3-E10D47036EC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EEEDC3-9875-4944-982E-333DED8C51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29C1A0-C71F-494B-A9C7-90541CA5F8EF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mu54394</dc:creator>
  <cp:lastModifiedBy>Konduru, Raju IDI63X</cp:lastModifiedBy>
  <cp:revision>6</cp:revision>
  <dcterms:created xsi:type="dcterms:W3CDTF">2015-02-10T08:24:31Z</dcterms:created>
  <dcterms:modified xsi:type="dcterms:W3CDTF">2024-04-21T11:23:53Z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