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>
              <a:latin typeface="Calibri" pitchFamily="34" charset="0"/>
              <a:cs typeface="Calibri" pitchFamily="34" charset="0"/>
            </a:endParaRPr>
          </a:p>
          <a:p>
            <a:r>
              <a:rPr lang="en-US" sz="180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2" name="Text Box 3"/>
          <p:cNvSpPr txBox="1">
            <a:spLocks noChangeArrowheads="1"/>
          </p:cNvSpPr>
          <p:nvPr/>
        </p:nvSpPr>
        <p:spPr bwMode="auto">
          <a:xfrm>
            <a:off x="6019800" y="2209800"/>
            <a:ext cx="3048000" cy="2362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133600"/>
            <a:ext cx="5562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While running in the hole the rig crew were changing the elevation of the manual tongs.  A roustabout went to move the tongs so they would not hit the tubing elevator but in doing so his fingers became trapped between the elevator and tongs fracturing his finger. </a:t>
            </a:r>
          </a:p>
          <a:p>
            <a:pPr algn="just"/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626565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LTI(#18)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1089249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16/04/2015 (01:15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Qaharer, near 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5052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4" descr="DSC033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0"/>
            <a:ext cx="2895600" cy="2225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MUSNAS04\mu50033$\My Documents\Mr Musleh\use these Mr Musleh Images\GENERAL\SQASHED Finger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62000"/>
            <a:ext cx="1219200" cy="1356801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6705600" y="2286001"/>
            <a:ext cx="8382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/>
              <a:t>Tubing elevator</a:t>
            </a:r>
          </a:p>
        </p:txBody>
      </p:sp>
      <p:sp>
        <p:nvSpPr>
          <p:cNvPr id="25" name="Left Arrow 24"/>
          <p:cNvSpPr/>
          <p:nvPr/>
        </p:nvSpPr>
        <p:spPr bwMode="auto">
          <a:xfrm rot="19816892">
            <a:off x="6260450" y="2516449"/>
            <a:ext cx="457200" cy="1524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05600" y="4343400"/>
            <a:ext cx="6858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/>
              <a:t>Lifting Sub</a:t>
            </a:r>
          </a:p>
        </p:txBody>
      </p:sp>
      <p:sp>
        <p:nvSpPr>
          <p:cNvPr id="27" name="Left Arrow 26"/>
          <p:cNvSpPr/>
          <p:nvPr/>
        </p:nvSpPr>
        <p:spPr bwMode="auto">
          <a:xfrm>
            <a:off x="6248400" y="4343400"/>
            <a:ext cx="457200" cy="1524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Explosion 1 27"/>
          <p:cNvSpPr/>
          <p:nvPr/>
        </p:nvSpPr>
        <p:spPr bwMode="auto">
          <a:xfrm>
            <a:off x="6400800" y="2971800"/>
            <a:ext cx="228600" cy="2286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58200" y="3429000"/>
            <a:ext cx="4572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/>
              <a:t>Tongs</a:t>
            </a:r>
          </a:p>
        </p:txBody>
      </p:sp>
      <p:sp>
        <p:nvSpPr>
          <p:cNvPr id="30" name="Left Arrow 29"/>
          <p:cNvSpPr/>
          <p:nvPr/>
        </p:nvSpPr>
        <p:spPr bwMode="auto">
          <a:xfrm>
            <a:off x="7543800" y="3429000"/>
            <a:ext cx="914400" cy="1524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96000" y="4953000"/>
            <a:ext cx="762000" cy="1820755"/>
          </a:xfrm>
          <a:prstGeom prst="rect">
            <a:avLst/>
          </a:prstGeom>
        </p:spPr>
      </p:pic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685800" y="3962400"/>
            <a:ext cx="4495800" cy="762000"/>
          </a:xfrm>
          <a:prstGeom prst="wedgeRoundRectCallout">
            <a:avLst>
              <a:gd name="adj1" fmla="val 74291"/>
              <a:gd name="adj2" fmla="val 143426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an eye out for where your fingers might be crushed?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 keep your hands and fingers out of crush points?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wear impact gloves when on the rig floor?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18994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B87DF2E-FEF9-4640-BDE9-D9AC7F934E30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4880E4F8-4B7D-4BDD-91E3-E10D47036ECA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9d51eac6-a7d5-47f5-a119-63d146adb134"/>
    <ds:schemaRef ds:uri="http://www.w3.org/XML/1998/namespace"/>
    <ds:schemaRef ds:uri="http://purl.org/dc/dcmitype/"/>
    <ds:schemaRef ds:uri="http://schemas.microsoft.com/sharepoint/v3/fields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3024</TotalTime>
  <Words>161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283</cp:revision>
  <dcterms:created xsi:type="dcterms:W3CDTF">2001-05-03T06:07:08Z</dcterms:created>
  <dcterms:modified xsi:type="dcterms:W3CDTF">2024-04-21T11:22:04Z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