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8" r:id="rId2"/>
    <p:sldId id="27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>
      <p:cViewPr>
        <p:scale>
          <a:sx n="110" d="100"/>
          <a:sy n="110" d="100"/>
        </p:scale>
        <p:origin x="-210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hyperlink" Target="mailto:talib.z.shaqsi@pdo.co.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:\pics\IP's right index finger position for aligning the rings during incident.JPG"/>
          <p:cNvPicPr/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9800" y="838200"/>
            <a:ext cx="2665413" cy="1826652"/>
          </a:xfrm>
          <a:prstGeom prst="rect">
            <a:avLst/>
          </a:prstGeom>
          <a:noFill/>
          <a:ln>
            <a:noFill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33400" y="1845201"/>
            <a:ext cx="5181600" cy="32162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800" b="1" dirty="0">
                <a:solidFill>
                  <a:srgbClr val="FF0000"/>
                </a:solidFill>
                <a:latin typeface="Tahoma" pitchFamily="34" charset="0"/>
              </a:rPr>
              <a:t>happened</a:t>
            </a:r>
            <a:r>
              <a:rPr lang="en-US" sz="18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114300" indent="-114300" algn="ctr">
              <a:defRPr/>
            </a:pPr>
            <a:endParaRPr lang="en-US" sz="18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While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IP was connecting tubing hanger to the tubing joints his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right index</a:t>
            </a:r>
          </a:p>
          <a:p>
            <a:pPr marL="342900" indent="-342900" algn="just" eaLnBrk="1" hangingPunct="1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finger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got crushed between the rings at tubing joint &amp; internal </a:t>
            </a: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threads of</a:t>
            </a:r>
          </a:p>
          <a:p>
            <a:pPr marL="342900" indent="-342900" algn="just" eaLnBrk="1" hangingPunct="1"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hanger. </a:t>
            </a:r>
          </a:p>
          <a:p>
            <a:pPr algn="just"/>
            <a:endParaRPr lang="en-US" sz="7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800" b="1" dirty="0">
                <a:solidFill>
                  <a:srgbClr val="333399"/>
                </a:solidFill>
                <a:latin typeface="Tahoma" pitchFamily="34" charset="0"/>
              </a:rPr>
              <a:t>Your learning from this incident</a:t>
            </a:r>
            <a:r>
              <a:rPr lang="en-US" sz="18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</a:p>
          <a:p>
            <a:pPr marL="114300" indent="-114300" algn="just">
              <a:defRPr/>
            </a:pPr>
            <a:endParaRPr lang="en-US" sz="10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Tubing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Hanger should not be assembled on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Rig floor in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vertical position.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Right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way to assemble the tubing hanger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corrosive insertion ring and corrosive barrier ring and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pup joint is to do make up on the </a:t>
            </a: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ground floor </a:t>
            </a:r>
            <a:r>
              <a:rPr lang="en-GB" sz="1200" kern="1300" dirty="0">
                <a:latin typeface="Tahoma" pitchFamily="34" charset="0"/>
                <a:ea typeface="Tahoma" pitchFamily="34" charset="0"/>
                <a:cs typeface="Tahoma" pitchFamily="34" charset="0"/>
              </a:rPr>
              <a:t>in horizontal position.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Review Procedures (SOP, JSA etc) periodically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GB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keep fingers away from the pinch point (Hand’s Off)</a:t>
            </a:r>
            <a:endParaRPr lang="en-GB" sz="1200" kern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200" kern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Always apply “Empowerment to STOP unsafe work”.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6200" y="5282625"/>
            <a:ext cx="5867400" cy="584775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sz="16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Tubing hanger must always be assembled in horizontal position. </a:t>
            </a:r>
            <a:endParaRPr lang="en-US" sz="16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197850" y="1849572"/>
            <a:ext cx="336550" cy="544513"/>
            <a:chOff x="3504" y="544"/>
            <a:chExt cx="2287" cy="1855"/>
          </a:xfrm>
        </p:grpSpPr>
        <p:sp>
          <p:nvSpPr>
            <p:cNvPr id="23563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 l="27838" r="27990" b="28666"/>
          <a:stretch/>
        </p:blipFill>
        <p:spPr>
          <a:xfrm>
            <a:off x="6019800" y="3045851"/>
            <a:ext cx="2742875" cy="2247901"/>
          </a:xfrm>
          <a:prstGeom prst="rect">
            <a:avLst/>
          </a:prstGeom>
        </p:spPr>
      </p:pic>
      <p:sp>
        <p:nvSpPr>
          <p:cNvPr id="23562" name="Freeform 132"/>
          <p:cNvSpPr>
            <a:spLocks/>
          </p:cNvSpPr>
          <p:nvPr/>
        </p:nvSpPr>
        <p:spPr bwMode="auto">
          <a:xfrm>
            <a:off x="8153400" y="3884052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</a:t>
            </a:r>
            <a:r>
              <a:rPr lang="en-US" sz="1000" dirty="0" smtClean="0">
                <a:cs typeface="Calibri" pitchFamily="34" charset="0"/>
                <a:hlinkClick r:id="rId4"/>
              </a:rPr>
              <a:t> </a:t>
            </a:r>
            <a:r>
              <a:rPr lang="en-US" sz="1000" dirty="0" smtClean="0">
                <a:cs typeface="Calibri" pitchFamily="34" charset="0"/>
              </a:rPr>
              <a:t>for further information 		Learning No 07                                                            12/02/2015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6" name="Picture 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79929"/>
            <a:ext cx="1143000" cy="1353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2286000" y="12909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 algn="ctr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12-02-2015.  </a:t>
            </a:r>
          </a:p>
          <a:p>
            <a:pPr marL="114300" lvl="1" indent="-114300" algn="ctr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 : Finger injury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61610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lvl="1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12-02-2015.  </a:t>
            </a:r>
          </a:p>
          <a:p>
            <a:pPr marL="114300" lvl="1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 : Finger injury</a:t>
            </a: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Have you ensured the SOP &amp; JSA are covering all the jobs to be carried out 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Is the Operational Team aware of the latest SOP &amp; JSA?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you encourage your employees to exercise “Empowerment to STOP Unsafe Work</a:t>
            </a: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”?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Do you check the training compliance of the employees?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07                                                            12/02/2015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18996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7A41CD19-4988-434B-A67C-D0E3BA9D4CB2}"/>
</file>

<file path=customXml/itemProps2.xml><?xml version="1.0" encoding="utf-8"?>
<ds:datastoreItem xmlns:ds="http://schemas.openxmlformats.org/officeDocument/2006/customXml" ds:itemID="{629907AA-9C42-4E02-B90E-ECB3B7242375}"/>
</file>

<file path=customXml/itemProps3.xml><?xml version="1.0" encoding="utf-8"?>
<ds:datastoreItem xmlns:ds="http://schemas.openxmlformats.org/officeDocument/2006/customXml" ds:itemID="{1C6AEDC5-EF7B-4CEE-885D-4453B63CB36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1802</TotalTime>
  <Words>267</Words>
  <Application>Microsoft Office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169</cp:revision>
  <dcterms:created xsi:type="dcterms:W3CDTF">2001-05-03T06:07:08Z</dcterms:created>
  <dcterms:modified xsi:type="dcterms:W3CDTF">2015-04-27T04:08:31Z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