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82" r:id="rId2"/>
    <p:sldId id="28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990601"/>
            <a:ext cx="4777680" cy="31700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114300" lvl="1" indent="-114300" algn="ctr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03/02/2015</a:t>
            </a:r>
          </a:p>
          <a:p>
            <a:pPr marL="114300" lvl="1" indent="-114300" algn="ctr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Injury: Fall from height</a:t>
            </a:r>
          </a:p>
          <a:p>
            <a:pPr algn="ctr" eaLnBrk="1" hangingPunct="1"/>
            <a:endParaRPr lang="en-GB" sz="1600" dirty="0" smtClean="0">
              <a:latin typeface="Calibri" panose="020F0502020204030204" pitchFamily="34" charset="0"/>
            </a:endParaRPr>
          </a:p>
          <a:p>
            <a:pPr algn="ctr" eaLnBrk="1" hangingPunct="1"/>
            <a:r>
              <a:rPr lang="en-GB" sz="18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 eaLnBrk="1" hangingPunct="1"/>
            <a:endParaRPr lang="en-GB" sz="18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/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An operator of wheel loader fell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down while  cleaning air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filter of his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equipment, causing a fracture to his right wrist. </a:t>
            </a:r>
            <a:endParaRPr lang="en-US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eaLnBrk="1" hangingPunct="1"/>
            <a:endParaRPr lang="en-US" altLang="en-US" sz="16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1" hangingPunct="1"/>
            <a:r>
              <a:rPr lang="en-US" altLang="en-US" sz="18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algn="just" eaLnBrk="1" hangingPunct="1"/>
            <a:endParaRPr lang="en-US" altLang="en-US" sz="18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457200" indent="-457200" algn="just" eaLnBrk="1" hangingPunct="1">
              <a:buFont typeface="Arial" pitchFamily="34" charset="0"/>
              <a:buChar char="•"/>
            </a:pP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Do not take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short cuts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from the normal safe practice &amp; procedure while undertaking maintenance.</a:t>
            </a:r>
          </a:p>
          <a:p>
            <a:pPr marL="457200" indent="-457200" algn="just" eaLnBrk="1" hangingPunct="1">
              <a:buFont typeface="Arial" pitchFamily="34" charset="0"/>
              <a:buChar char="•"/>
            </a:pP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No work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shall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be undertaken without supervision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outside of normal working hours.</a:t>
            </a:r>
            <a:endParaRPr lang="en-GB" sz="1800" dirty="0" smtClean="0"/>
          </a:p>
        </p:txBody>
      </p:sp>
      <p:grpSp>
        <p:nvGrpSpPr>
          <p:cNvPr id="4" name="Group 7"/>
          <p:cNvGrpSpPr/>
          <p:nvPr/>
        </p:nvGrpSpPr>
        <p:grpSpPr>
          <a:xfrm>
            <a:off x="5150775" y="895445"/>
            <a:ext cx="3616610" cy="2712457"/>
            <a:chOff x="5150775" y="895445"/>
            <a:chExt cx="3616610" cy="2712457"/>
          </a:xfrm>
        </p:grpSpPr>
        <p:pic>
          <p:nvPicPr>
            <p:cNvPr id="9" name="Picture 2" descr="J:\HSE Related Pictures\shovel.pic.04-02-2015\٢٠١٥٠٢٠٤_١٦١٢١٩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0775" y="895445"/>
              <a:ext cx="3616610" cy="27124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Group 131"/>
            <p:cNvGrpSpPr>
              <a:grpSpLocks/>
            </p:cNvGrpSpPr>
            <p:nvPr/>
          </p:nvGrpSpPr>
          <p:grpSpPr bwMode="auto">
            <a:xfrm>
              <a:off x="7706654" y="2563123"/>
              <a:ext cx="780816" cy="1013972"/>
              <a:chOff x="3504" y="544"/>
              <a:chExt cx="2287" cy="1855"/>
            </a:xfrm>
          </p:grpSpPr>
          <p:sp>
            <p:nvSpPr>
              <p:cNvPr id="7" name="Line 129"/>
              <p:cNvSpPr>
                <a:spLocks noChangeShapeType="1"/>
              </p:cNvSpPr>
              <p:nvPr/>
            </p:nvSpPr>
            <p:spPr bwMode="auto">
              <a:xfrm>
                <a:off x="3504" y="568"/>
                <a:ext cx="2287" cy="1831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Line 130"/>
              <p:cNvSpPr>
                <a:spLocks noChangeShapeType="1"/>
              </p:cNvSpPr>
              <p:nvPr/>
            </p:nvSpPr>
            <p:spPr bwMode="auto">
              <a:xfrm flipV="1">
                <a:off x="3528" y="544"/>
                <a:ext cx="2144" cy="1807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14"/>
          <p:cNvGrpSpPr/>
          <p:nvPr/>
        </p:nvGrpSpPr>
        <p:grpSpPr>
          <a:xfrm>
            <a:off x="5150775" y="3789040"/>
            <a:ext cx="3616610" cy="2712458"/>
            <a:chOff x="5150775" y="3789040"/>
            <a:chExt cx="3616610" cy="2712458"/>
          </a:xfrm>
        </p:grpSpPr>
        <p:pic>
          <p:nvPicPr>
            <p:cNvPr id="12" name="Picture 2" descr="C:\Users\mqatami.CCCOM\Pictures\LTI DRIVERS\20150207_072921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0775" y="3789040"/>
              <a:ext cx="3616610" cy="2712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2"/>
            <p:cNvSpPr>
              <a:spLocks/>
            </p:cNvSpPr>
            <p:nvPr/>
          </p:nvSpPr>
          <p:spPr bwMode="auto">
            <a:xfrm>
              <a:off x="7566696" y="5517232"/>
              <a:ext cx="1060731" cy="851381"/>
            </a:xfrm>
            <a:custGeom>
              <a:avLst/>
              <a:gdLst>
                <a:gd name="T0" fmla="*/ 0 w 1336"/>
                <a:gd name="T1" fmla="*/ 2147483647 h 888"/>
                <a:gd name="T2" fmla="*/ 2147483647 w 1336"/>
                <a:gd name="T3" fmla="*/ 2147483647 h 888"/>
                <a:gd name="T4" fmla="*/ 2147483647 w 1336"/>
                <a:gd name="T5" fmla="*/ 0 h 888"/>
                <a:gd name="T6" fmla="*/ 0 60000 65536"/>
                <a:gd name="T7" fmla="*/ 0 60000 65536"/>
                <a:gd name="T8" fmla="*/ 0 60000 65536"/>
                <a:gd name="T9" fmla="*/ 0 w 1336"/>
                <a:gd name="T10" fmla="*/ 0 h 888"/>
                <a:gd name="T11" fmla="*/ 1336 w 1336"/>
                <a:gd name="T12" fmla="*/ 888 h 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6" h="888">
                  <a:moveTo>
                    <a:pt x="0" y="600"/>
                  </a:moveTo>
                  <a:lnTo>
                    <a:pt x="312" y="888"/>
                  </a:lnTo>
                  <a:lnTo>
                    <a:pt x="1336" y="0"/>
                  </a:lnTo>
                </a:path>
              </a:pathLst>
            </a:custGeom>
            <a:noFill/>
            <a:ln w="13335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</a:t>
            </a:r>
            <a:r>
              <a:rPr lang="en-US" sz="1000" dirty="0" smtClean="0">
                <a:cs typeface="Calibri" pitchFamily="34" charset="0"/>
                <a:hlinkClick r:id="rId4"/>
              </a:rPr>
              <a:t> </a:t>
            </a:r>
            <a:r>
              <a:rPr lang="en-US" sz="1000" dirty="0" smtClean="0">
                <a:cs typeface="Calibri" pitchFamily="34" charset="0"/>
              </a:rPr>
              <a:t>for further information 		Learning No 08                                                            03/02/2015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5334000"/>
            <a:ext cx="4419600" cy="338554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GB" sz="16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take short cuts .</a:t>
            </a:r>
          </a:p>
        </p:txBody>
      </p:sp>
      <p:pic>
        <p:nvPicPr>
          <p:cNvPr id="19" name="Picture 4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62000"/>
            <a:ext cx="1219200" cy="125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\\MUSNAS04\mu50033$\My Documents\Mr Musleh\general actions\png\al action mascots-1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1143000"/>
            <a:ext cx="1371600" cy="1792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469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lvl="1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03/02/2015</a:t>
            </a:r>
          </a:p>
          <a:p>
            <a:pPr marL="114300" lvl="1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Injury: Fall from height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2000" dirty="0" smtClean="0">
              <a:solidFill>
                <a:srgbClr val="0033CC"/>
              </a:solidFill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Does your HEMP cover all tasks associated with the job?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 clear instruction about working out of normal working hours?</a:t>
            </a:r>
            <a:endParaRPr lang="en-US" sz="1400" dirty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check the training compliance of your employees?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08                                                            03/02/2015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344656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617AB9B-051E-4FB5-B7FF-18DAD4D4D22D}"/>
</file>

<file path=customXml/itemProps2.xml><?xml version="1.0" encoding="utf-8"?>
<ds:datastoreItem xmlns:ds="http://schemas.openxmlformats.org/officeDocument/2006/customXml" ds:itemID="{D9D273B8-06A7-483D-9058-570C0AFF108E}"/>
</file>

<file path=customXml/itemProps3.xml><?xml version="1.0" encoding="utf-8"?>
<ds:datastoreItem xmlns:ds="http://schemas.openxmlformats.org/officeDocument/2006/customXml" ds:itemID="{074369B9-4FD1-49B6-8E64-C9E3BF33697C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1951</TotalTime>
  <Words>198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170</cp:revision>
  <dcterms:created xsi:type="dcterms:W3CDTF">2001-05-03T06:07:08Z</dcterms:created>
  <dcterms:modified xsi:type="dcterms:W3CDTF">2015-04-27T04:09:15Z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