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47" autoAdjust="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 dirty="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2" name="Text Box 3"/>
          <p:cNvSpPr txBox="1">
            <a:spLocks noChangeArrowheads="1"/>
          </p:cNvSpPr>
          <p:nvPr/>
        </p:nvSpPr>
        <p:spPr bwMode="auto">
          <a:xfrm>
            <a:off x="6019800" y="2209800"/>
            <a:ext cx="3048000" cy="2362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133600"/>
            <a:ext cx="5562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pPr algn="just"/>
            <a:r>
              <a:rPr lang="en-US" sz="1200" dirty="0">
                <a:latin typeface="Calibri" pitchFamily="34" charset="0"/>
                <a:cs typeface="Calibri" pitchFamily="34" charset="0"/>
              </a:rPr>
              <a:t>During rigging-up the work floor, the support legs were being lifted from the v-door, by winch using a tugger line. The Derrick man was guiding the tugger line with his left hand.  As the support leg came off the v-door, it dropped slightly crushing his finger against the cat walk resulting in a fracture of the tip of his right hand ring finger.  </a:t>
            </a:r>
          </a:p>
          <a:p>
            <a:pPr algn="just"/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307556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LTI(#19)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1089498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06/05/2015 (23:00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Zareef-8, near Bahja 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5052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\\MUSNAS04\mu50033$\My Documents\Mr Musleh\use these Mr Musleh Images\GENERAL\SQASHED Finger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62000"/>
            <a:ext cx="1219200" cy="1356801"/>
          </a:xfrm>
          <a:prstGeom prst="rect">
            <a:avLst/>
          </a:prstGeom>
          <a:noFill/>
        </p:spPr>
      </p:pic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96000" y="4953000"/>
            <a:ext cx="762000" cy="1820755"/>
          </a:xfrm>
          <a:prstGeom prst="rect">
            <a:avLst/>
          </a:prstGeom>
        </p:spPr>
      </p:pic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685800" y="3962400"/>
            <a:ext cx="4495800" cy="762000"/>
          </a:xfrm>
          <a:prstGeom prst="wedgeRoundRectCallout">
            <a:avLst>
              <a:gd name="adj1" fmla="val 74291"/>
              <a:gd name="adj2" fmla="val 143426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keep an eye out for where your fingers might be crushed?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 keep your hands and fingers out of crush points?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Can the task be done using “hands off” principal?</a:t>
            </a:r>
          </a:p>
          <a:p>
            <a:pPr marL="342900" indent="-342900">
              <a:buFont typeface="Arial" charset="0"/>
              <a:buAutoNum type="arabicPeriod"/>
            </a:pPr>
            <a:endParaRPr lang="en-US" sz="11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2209800"/>
            <a:ext cx="3048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19001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424080-A6FC-4CFD-AEE8-3DE81230F689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sharepoint/v3/fields"/>
    <ds:schemaRef ds:uri="9d51eac6-a7d5-47f5-a119-63d146adb134"/>
    <ds:schemaRef ds:uri="4880E4F8-4B7D-4BDD-91E3-E10D47036ECA"/>
    <ds:schemaRef ds:uri="http://purl.org/dc/terms/"/>
    <ds:schemaRef ds:uri="http://schemas.openxmlformats.org/package/2006/metadata/core-properties"/>
    <ds:schemaRef ds:uri="4880e4f8-4b7d-4bdd-91e3-e10d47036eca"/>
    <ds:schemaRef ds:uri="http://purl.org/dc/elements/1.1/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3074</TotalTime>
  <Words>176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292</cp:revision>
  <dcterms:created xsi:type="dcterms:W3CDTF">2001-05-03T06:07:08Z</dcterms:created>
  <dcterms:modified xsi:type="dcterms:W3CDTF">2024-04-21T11:16:51Z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