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During rigging-up the work floor, the support legs were being lifted from the v-door, by winch using a tugger line. The Derrick man was guiding the tugger line with his left hand.  As the support leg came off the v-door, it dropped slightly crushing his finger against the cat walk resulting in a fracture of the tip of his right hand ring finger.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307556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LTI(#19)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1089498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06/05/2015 (23:00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Zareef-8, near Bahja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\\MUSNAS04\mu50033$\My Documents\Mr Musleh\use these Mr Musleh Images\GENERAL\SQASHED Fing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219200" cy="1356801"/>
          </a:xfrm>
          <a:prstGeom prst="rect">
            <a:avLst/>
          </a:prstGeom>
          <a:noFill/>
        </p:spPr>
      </p:pic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953000"/>
            <a:ext cx="762000" cy="1820755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685800" y="3962400"/>
            <a:ext cx="4495800" cy="762000"/>
          </a:xfrm>
          <a:prstGeom prst="wedgeRoundRectCallout">
            <a:avLst>
              <a:gd name="adj1" fmla="val 74291"/>
              <a:gd name="adj2" fmla="val 14342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an eye out for where your fingers might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the task be done using “hands off” principal?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209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19001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3047BD-CFB4-4CCF-BB93-DF4EB8A0A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9d51eac6-a7d5-47f5-a119-63d146adb134"/>
    <ds:schemaRef ds:uri="4880E4F8-4B7D-4BDD-91E3-E10D47036ECA"/>
    <ds:schemaRef ds:uri="http://purl.org/dc/terms/"/>
    <ds:schemaRef ds:uri="http://schemas.openxmlformats.org/package/2006/metadata/core-properties"/>
    <ds:schemaRef ds:uri="4880e4f8-4b7d-4bdd-91e3-e10d47036eca"/>
    <ds:schemaRef ds:uri="http://purl.org/dc/elements/1.1/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</TotalTime>
  <Words>176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292</cp:revision>
  <dcterms:created xsi:type="dcterms:W3CDTF">2001-05-03T06:07:08Z</dcterms:created>
  <dcterms:modified xsi:type="dcterms:W3CDTF">2024-04-21T11:16:51Z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