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2" r:id="rId2"/>
    <p:sldId id="29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Investigation Report\Hand Injury\DSCI023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990600"/>
            <a:ext cx="2057400" cy="224598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5257800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 algn="ctr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31/03/2015   </a:t>
            </a:r>
          </a:p>
          <a:p>
            <a:pPr marL="114300" lvl="1" indent="-114300" algn="ctr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Injury: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Fractured hand</a:t>
            </a:r>
          </a:p>
          <a:p>
            <a:pPr marL="114300" lvl="1" indent="-114300" algn="ctr">
              <a:defRPr/>
            </a:pPr>
            <a:endParaRPr lang="en-GB" sz="1200" b="1" dirty="0" smtClean="0">
              <a:solidFill>
                <a:srgbClr val="333399"/>
              </a:solidFill>
              <a:latin typeface="Tahoma" pitchFamily="34" charset="0"/>
              <a:cs typeface="Arial" charset="0"/>
            </a:endParaRPr>
          </a:p>
          <a:p>
            <a:pPr marL="114300" lvl="1" indent="-114300" algn="ctr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  <a:cs typeface="Arial" charset="0"/>
            </a:endParaRPr>
          </a:p>
          <a:p>
            <a:pPr marL="114300" indent="-114300" algn="just" eaLnBrk="0" hangingPunct="0"/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endParaRPr lang="en-US" altLang="ja-JP" sz="1100" dirty="0">
              <a:latin typeface="Arial" charset="0"/>
            </a:endParaRPr>
          </a:p>
          <a:p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Chief Mechanic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doing routine inspection on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Back Up Engine,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he put his right foot on the skid 40 cm above ground and holding his right hand on the cross bar.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lost his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grip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falling to the ground landing on his left hand fracturing his left wrist. 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/>
            <a:endParaRPr 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/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marL="114300" indent="-11430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 eaLnBrk="0" hangingPunct="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 the work and think of potential hazard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Don’t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take short cuts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 in proper place while doing tasks</a:t>
            </a: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228600" y="5562600"/>
            <a:ext cx="60960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NOT SUPPOSE TO STAND THERE…THEN DON’T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458200" y="2655887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2" name="Picture 4" descr="D:\Investigation Report\Hand Injury\Rig 9 LTI 310315\Engine\DSCI028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3352800"/>
            <a:ext cx="2057400" cy="2057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	Learning No 14                                                          31/03/2015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9" name="Freeform 132"/>
          <p:cNvSpPr>
            <a:spLocks/>
          </p:cNvSpPr>
          <p:nvPr/>
        </p:nvSpPr>
        <p:spPr bwMode="auto">
          <a:xfrm>
            <a:off x="8382000" y="4876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" name="Picture 15" descr="Slip _ f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838200"/>
            <a:ext cx="1524000" cy="137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754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marL="114300" lvl="1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31/03/2015   </a:t>
            </a:r>
          </a:p>
          <a:p>
            <a:pPr marL="114300" lvl="1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Fractured hand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dirty="0" smtClean="0">
              <a:solidFill>
                <a:srgbClr val="0000FF"/>
              </a:solidFill>
              <a:latin typeface="Tahoma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have a system in place to monitor new equipment/material received at work site</a:t>
            </a: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Management to ensure that MOC process is followed at all times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Does </a:t>
            </a: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this same system capture the installation of Capital Spare Equipment on your rig?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ensure safe access and egress?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14                                                         31/03/2015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19011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F4B0918-A726-4343-8706-79DBF5508957}"/>
</file>

<file path=customXml/itemProps2.xml><?xml version="1.0" encoding="utf-8"?>
<ds:datastoreItem xmlns:ds="http://schemas.openxmlformats.org/officeDocument/2006/customXml" ds:itemID="{A85A176C-92E4-409F-BFBA-B468B03973C4}"/>
</file>

<file path=customXml/itemProps3.xml><?xml version="1.0" encoding="utf-8"?>
<ds:datastoreItem xmlns:ds="http://schemas.openxmlformats.org/officeDocument/2006/customXml" ds:itemID="{6D720E2B-87FC-4A5D-B1D0-098AC164466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2166</TotalTime>
  <Words>228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184</cp:revision>
  <dcterms:created xsi:type="dcterms:W3CDTF">2001-05-03T06:07:08Z</dcterms:created>
  <dcterms:modified xsi:type="dcterms:W3CDTF">2015-06-07T06:20:41Z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