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292" r:id="rId2"/>
    <p:sldId id="29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:\Investigation Report\Hand Injury\DSCI0233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990600"/>
            <a:ext cx="2057400" cy="224598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5257800" cy="34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lvl="1" indent="-114300" algn="ctr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  <a:cs typeface="Arial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  <a:cs typeface="Arial" charset="0"/>
              </a:rPr>
              <a:t>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cs typeface="Arial" charset="0"/>
              </a:rPr>
              <a:t>31/03/2015   </a:t>
            </a:r>
          </a:p>
          <a:p>
            <a:pPr marL="114300" lvl="1" indent="-114300" algn="ctr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cs typeface="Arial" charset="0"/>
              </a:rPr>
              <a:t>Injury: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  <a:cs typeface="Arial" charset="0"/>
              </a:rPr>
              <a:t>Fractured hand</a:t>
            </a:r>
          </a:p>
          <a:p>
            <a:pPr marL="114300" lvl="1" indent="-114300" algn="ctr">
              <a:defRPr/>
            </a:pPr>
            <a:endParaRPr lang="en-GB" sz="1200" b="1" dirty="0" smtClean="0">
              <a:solidFill>
                <a:srgbClr val="333399"/>
              </a:solidFill>
              <a:latin typeface="Tahoma" pitchFamily="34" charset="0"/>
              <a:cs typeface="Arial" charset="0"/>
            </a:endParaRPr>
          </a:p>
          <a:p>
            <a:pPr marL="114300" lvl="1" indent="-114300" algn="ctr"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  <a:cs typeface="Arial" charset="0"/>
            </a:endParaRPr>
          </a:p>
          <a:p>
            <a:pPr marL="114300" indent="-114300" algn="just" eaLnBrk="0" hangingPunct="0"/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 eaLnBrk="0" hangingPunct="0"/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/>
            <a:endParaRPr lang="en-US" altLang="ja-JP" sz="1100" dirty="0">
              <a:latin typeface="Arial" charset="0"/>
            </a:endParaRPr>
          </a:p>
          <a:p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Chief Mechanic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was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doing routine inspection on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Back Up Engine,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he put his right foot on the skid 40 cm above ground and holding his right hand on the cross bar.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lost his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grip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falling to the ground landing on his left hand fracturing his left wrist. </a:t>
            </a:r>
            <a:endParaRPr lang="en-US" sz="1200" kern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/>
            <a:endParaRPr lang="en-US" sz="1000" dirty="0" smtClean="0">
              <a:solidFill>
                <a:srgbClr val="000000"/>
              </a:solidFill>
              <a:latin typeface="Arial" charset="0"/>
            </a:endParaRPr>
          </a:p>
          <a:p>
            <a:pPr marL="114300" indent="-114300"/>
            <a:endParaRPr lang="en-US" sz="1000" dirty="0">
              <a:solidFill>
                <a:srgbClr val="000000"/>
              </a:solidFill>
              <a:latin typeface="Arial" charset="0"/>
            </a:endParaRPr>
          </a:p>
          <a:p>
            <a:pPr marL="114300" indent="-114300"/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 eaLnBrk="0" hangingPunct="0"/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 eaLnBrk="0" hangingPunct="0"/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 the work and think of potential hazard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Don’t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take short cuts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Stand in proper place while doing tasks</a:t>
            </a:r>
          </a:p>
        </p:txBody>
      </p:sp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228600" y="5562600"/>
            <a:ext cx="60960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YOU ARE NOT SUPPOSE TO STAND THERE…THEN DON’T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56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458200" y="2655887"/>
            <a:ext cx="336550" cy="544513"/>
            <a:chOff x="3504" y="544"/>
            <a:chExt cx="2287" cy="1855"/>
          </a:xfrm>
        </p:grpSpPr>
        <p:sp>
          <p:nvSpPr>
            <p:cNvPr id="1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52" name="Picture 4" descr="D:\Investigation Report\Hand Injury\Rig 9 LTI 310315\Engine\DSCI0282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1" y="3352800"/>
            <a:ext cx="2057400" cy="20574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	Learning No 14                                                          31/03/2015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9" name="Freeform 132"/>
          <p:cNvSpPr>
            <a:spLocks/>
          </p:cNvSpPr>
          <p:nvPr/>
        </p:nvSpPr>
        <p:spPr bwMode="auto">
          <a:xfrm>
            <a:off x="8382000" y="4876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" name="Picture 15" descr="Slip _ fal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" y="838200"/>
            <a:ext cx="1524000" cy="1377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754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marL="114300" lvl="1" indent="-114300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31/03/2015   </a:t>
            </a:r>
          </a:p>
          <a:p>
            <a:pPr marL="114300" lvl="1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Fractured hand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charset="0"/>
              </a:rPr>
              <a:t>As a learning from this incident and ensure continual improvement all contract</a:t>
            </a: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charset="0"/>
              </a:rPr>
              <a:t>managers are to review their HSE HEMP against the questions asked below        </a:t>
            </a:r>
          </a:p>
          <a:p>
            <a:pPr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charset="0"/>
              </a:rPr>
              <a:t>Confirm the following:</a:t>
            </a:r>
            <a:endParaRPr lang="en-US" sz="1600" dirty="0" smtClean="0">
              <a:solidFill>
                <a:srgbClr val="0000FF"/>
              </a:solidFill>
              <a:latin typeface="Tahoma" charset="0"/>
            </a:endParaRPr>
          </a:p>
          <a:p>
            <a:pPr eaLnBrk="1" hangingPunct="1">
              <a:defRPr/>
            </a:pPr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charset="0"/>
              </a:rPr>
              <a:t>Do you have a system in place to monitor new equipment/material received at work site</a:t>
            </a:r>
            <a:r>
              <a:rPr lang="en-US" alt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Management to ensure that MOC process is followed at all times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charset="0"/>
              </a:rPr>
              <a:t>Does </a:t>
            </a:r>
            <a:r>
              <a:rPr lang="en-US" alt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charset="0"/>
              </a:rPr>
              <a:t>this same system capture the installation of Capital Spare Equipment on your rig?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charset="0"/>
              </a:rPr>
              <a:t>Do you ensure safe access and egress?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14                                                         31/03/2015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19011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F4B0918-A726-4343-8706-79DBF5508957}"/>
</file>

<file path=customXml/itemProps2.xml><?xml version="1.0" encoding="utf-8"?>
<ds:datastoreItem xmlns:ds="http://schemas.openxmlformats.org/officeDocument/2006/customXml" ds:itemID="{A85A176C-92E4-409F-BFBA-B468B03973C4}"/>
</file>

<file path=customXml/itemProps3.xml><?xml version="1.0" encoding="utf-8"?>
<ds:datastoreItem xmlns:ds="http://schemas.openxmlformats.org/officeDocument/2006/customXml" ds:itemID="{6D720E2B-87FC-4A5D-B1D0-098AC1644666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2166</TotalTime>
  <Words>228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184</cp:revision>
  <dcterms:created xsi:type="dcterms:W3CDTF">2001-05-03T06:07:08Z</dcterms:created>
  <dcterms:modified xsi:type="dcterms:W3CDTF">2015-06-07T06:20:41Z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