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heavy vehicle was travelling on a graded road when it collided with the rear of another trailer causing serious injury to the driver and extensive damage to the vehicle.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69418"/>
              </p:ext>
            </p:extLst>
          </p:nvPr>
        </p:nvGraphicFramePr>
        <p:xfrm>
          <a:off x="1447800" y="762000"/>
          <a:ext cx="762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LTI(#22)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1089857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10/06/2015 (08:25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Dhihab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/Marmul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762000" y="3810000"/>
            <a:ext cx="4495800" cy="1143000"/>
          </a:xfrm>
          <a:prstGeom prst="wedgeRoundRectCallout">
            <a:avLst>
              <a:gd name="adj1" fmla="val 75634"/>
              <a:gd name="adj2" fmla="val 867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stay out of a dust cloud when driving?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always give the road your full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 safe distance behind the vehicle in front?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sure your brakes are in good condition?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well enough to be driving?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2" descr="Motor Vehicle Incid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310112" cy="1295400"/>
          </a:xfrm>
          <a:prstGeom prst="rect">
            <a:avLst/>
          </a:prstGeom>
        </p:spPr>
      </p:pic>
      <p:pic>
        <p:nvPicPr>
          <p:cNvPr id="25" name="Picture 24" descr="untitled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999" y="2057400"/>
            <a:ext cx="3327745" cy="23622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19014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106DE-3938-4FC7-B4F4-BD861A1B8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880e4f8-4b7d-4bdd-91e3-e10d47036eca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purl.org/dc/elements/1.1/"/>
    <ds:schemaRef ds:uri="4880E4F8-4B7D-4BDD-91E3-E10D47036ECA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154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338</cp:revision>
  <dcterms:created xsi:type="dcterms:W3CDTF">2001-05-03T06:07:08Z</dcterms:created>
  <dcterms:modified xsi:type="dcterms:W3CDTF">2024-04-21T11:14:57Z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