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209800"/>
            <a:ext cx="5562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pPr algn="just"/>
            <a:r>
              <a:rPr lang="en-US" sz="1200" dirty="0">
                <a:latin typeface="Calibri" pitchFamily="34" charset="0"/>
                <a:cs typeface="Calibri" pitchFamily="34" charset="0"/>
              </a:rPr>
              <a:t>A heavy vehicle was travelling on a graded road when it collided with the rear of another trailer causing serious injury to the driver and extensive damage to the vehicle.  </a:t>
            </a:r>
          </a:p>
          <a:p>
            <a:pPr algn="just"/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2000" y="33496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8400" y="4876800"/>
            <a:ext cx="762000" cy="1820755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669418"/>
              </p:ext>
            </p:extLst>
          </p:nvPr>
        </p:nvGraphicFramePr>
        <p:xfrm>
          <a:off x="1447800" y="762000"/>
          <a:ext cx="7620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LTI(#22)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1089857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10/06/2015 (08:25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Dhihab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/Marmul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area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762000" y="3810000"/>
            <a:ext cx="4495800" cy="1143000"/>
          </a:xfrm>
          <a:prstGeom prst="wedgeRoundRectCallout">
            <a:avLst>
              <a:gd name="adj1" fmla="val 75634"/>
              <a:gd name="adj2" fmla="val 86777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stay out of a dust cloud when driving? 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 always give the road your full attention?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keep a safe distance behind the vehicle in front?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Are you sure your brakes are in good condition?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are well enough to be driving?</a:t>
            </a: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3" name="Picture 22" descr="Motor Vehicle Incident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762000"/>
            <a:ext cx="1310112" cy="1295400"/>
          </a:xfrm>
          <a:prstGeom prst="rect">
            <a:avLst/>
          </a:prstGeom>
        </p:spPr>
      </p:pic>
      <p:pic>
        <p:nvPicPr>
          <p:cNvPr id="25" name="Picture 24" descr="untitled2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4999" y="2057400"/>
            <a:ext cx="3327745" cy="23622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19014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836C95-58ED-4590-9A01-D4E2E54EC24A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4880e4f8-4b7d-4bdd-91e3-e10d47036eca"/>
    <ds:schemaRef ds:uri="http://schemas.microsoft.com/sharepoint/v3/fields"/>
    <ds:schemaRef ds:uri="http://schemas.microsoft.com/office/infopath/2007/PartnerControls"/>
    <ds:schemaRef ds:uri="http://schemas.openxmlformats.org/package/2006/metadata/core-properties"/>
    <ds:schemaRef ds:uri="9d51eac6-a7d5-47f5-a119-63d146adb134"/>
    <ds:schemaRef ds:uri="http://purl.org/dc/elements/1.1/"/>
    <ds:schemaRef ds:uri="4880E4F8-4B7D-4BDD-91E3-E10D47036ECA"/>
    <ds:schemaRef ds:uri="http://schemas.microsoft.com/sharepoint/v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3350</TotalTime>
  <Words>154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338</cp:revision>
  <dcterms:created xsi:type="dcterms:W3CDTF">2001-05-03T06:07:08Z</dcterms:created>
  <dcterms:modified xsi:type="dcterms:W3CDTF">2024-04-21T11:14:57Z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