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438400"/>
            <a:ext cx="5562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A blow out preventer (BOP) suspended from a crane was being manually guided into position by an assistant driller. Whilst physically handling it the BOP swung sideways and trapped his finger against the rig mast fracturing it. 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2000" y="35052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4876800"/>
            <a:ext cx="762000" cy="1820755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13774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(#25)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1089955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19/06/2015 (09:00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Hoist 56 – Marmul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area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533400" y="4038600"/>
            <a:ext cx="4648200" cy="762000"/>
          </a:xfrm>
          <a:prstGeom prst="wedgeRoundRectCallout">
            <a:avLst>
              <a:gd name="adj1" fmla="val 77361"/>
              <a:gd name="adj2" fmla="val 12074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keep your  hands away from where they can be crushed?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use tag lines when handling suspended loads?</a:t>
            </a: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3" name="Picture 22" descr="SQASH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762000"/>
            <a:ext cx="1219200" cy="1356801"/>
          </a:xfrm>
          <a:prstGeom prst="rect">
            <a:avLst/>
          </a:prstGeom>
        </p:spPr>
      </p:pic>
      <p:pic>
        <p:nvPicPr>
          <p:cNvPr id="17" name="Picture 16" descr="D:\BaOmar HSE Files\Ba Omar\Incident investigation\2015\Hoist 56\Finger Crush - Hoist 56 dated 19-06-2015\Pictures\DSC08759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057400"/>
            <a:ext cx="3124200" cy="243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/>
          <p:cNvSpPr txBox="1"/>
          <p:nvPr/>
        </p:nvSpPr>
        <p:spPr>
          <a:xfrm>
            <a:off x="8305800" y="2133600"/>
            <a:ext cx="53340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BOP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43600" y="4114800"/>
            <a:ext cx="990600" cy="2616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Crush point</a:t>
            </a:r>
          </a:p>
        </p:txBody>
      </p:sp>
      <p:sp>
        <p:nvSpPr>
          <p:cNvPr id="24" name="Left Arrow 23"/>
          <p:cNvSpPr/>
          <p:nvPr/>
        </p:nvSpPr>
        <p:spPr bwMode="auto">
          <a:xfrm rot="18945818">
            <a:off x="7577507" y="2560634"/>
            <a:ext cx="862198" cy="228600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Up Arrow 24"/>
          <p:cNvSpPr/>
          <p:nvPr/>
        </p:nvSpPr>
        <p:spPr bwMode="auto">
          <a:xfrm rot="888966">
            <a:off x="6651003" y="3491448"/>
            <a:ext cx="228600" cy="626161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19021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30EB0A-1F89-4149-BC2A-480DE078EF98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www.w3.org/XML/1998/namespace"/>
    <ds:schemaRef ds:uri="http://purl.org/dc/dcmitype/"/>
    <ds:schemaRef ds:uri="4880e4f8-4b7d-4bdd-91e3-e10d47036eca"/>
    <ds:schemaRef ds:uri="http://schemas.microsoft.com/office/infopath/2007/PartnerControls"/>
    <ds:schemaRef ds:uri="http://schemas.openxmlformats.org/package/2006/metadata/core-properties"/>
    <ds:schemaRef ds:uri="9d51eac6-a7d5-47f5-a119-63d146adb134"/>
    <ds:schemaRef ds:uri="http://schemas.microsoft.com/sharepoint/v3/fields"/>
    <ds:schemaRef ds:uri="http://schemas.microsoft.com/sharepoint/v3"/>
    <ds:schemaRef ds:uri="http://purl.org/dc/elements/1.1/"/>
    <ds:schemaRef ds:uri="http://schemas.microsoft.com/office/2006/documentManagement/types"/>
    <ds:schemaRef ds:uri="4880E4F8-4B7D-4BDD-91E3-E10D47036ECA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3596</TotalTime>
  <Words>137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354</cp:revision>
  <dcterms:created xsi:type="dcterms:W3CDTF">2001-05-03T06:07:08Z</dcterms:created>
  <dcterms:modified xsi:type="dcterms:W3CDTF">2024-04-21T11:13:19Z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