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747" autoAdjust="0"/>
  </p:normalViewPr>
  <p:slideViewPr>
    <p:cSldViewPr>
      <p:cViewPr varScale="1">
        <p:scale>
          <a:sx n="69" d="100"/>
          <a:sy n="69" d="100"/>
        </p:scale>
        <p:origin x="118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ChangeArrowheads="1"/>
          </p:cNvSpPr>
          <p:nvPr/>
        </p:nvSpPr>
        <p:spPr bwMode="auto">
          <a:xfrm>
            <a:off x="6096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2800" b="1" dirty="0">
              <a:solidFill>
                <a:schemeClr val="hlin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1600200"/>
            <a:ext cx="815340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dirty="0"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0" y="2438400"/>
            <a:ext cx="5562600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What happened </a:t>
            </a:r>
          </a:p>
          <a:p>
            <a:pPr algn="just"/>
            <a:r>
              <a:rPr lang="en-US" sz="1200" dirty="0">
                <a:latin typeface="Calibri" pitchFamily="34" charset="0"/>
                <a:cs typeface="Calibri" pitchFamily="34" charset="0"/>
              </a:rPr>
              <a:t>A blow out preventer (BOP) suspended from a crane was being manually guided into position by an assistant driller. Whilst physically handling it the BOP swung sideways and trapped his finger against the rig mast fracturing it. </a:t>
            </a:r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762000" y="3505200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55626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7150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48400" y="4876800"/>
            <a:ext cx="762000" cy="1820755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213774"/>
              </p:ext>
            </p:extLst>
          </p:nvPr>
        </p:nvGraphicFramePr>
        <p:xfrm>
          <a:off x="1371601" y="762000"/>
          <a:ext cx="7696199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46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37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28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549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(#25)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PIM ID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1089955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19/06/2015 (09:00 hrs)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Hoist 56 – Marmul</a:t>
                      </a:r>
                      <a:r>
                        <a:rPr lang="en-US" sz="1400" b="0" kern="1200" baseline="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area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</a:t>
            </a:r>
            <a:r>
              <a:rPr lang="en-GB" b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Alert </a:t>
            </a:r>
            <a:endParaRPr lang="en-GB" sz="1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533400" y="4038600"/>
            <a:ext cx="4648200" cy="762000"/>
          </a:xfrm>
          <a:prstGeom prst="wedgeRoundRectCallout">
            <a:avLst>
              <a:gd name="adj1" fmla="val 77361"/>
              <a:gd name="adj2" fmla="val 120740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Font typeface="Arial" charset="0"/>
              <a:buAutoNum type="arabicPeriod"/>
            </a:pPr>
            <a:r>
              <a:rPr lang="en-GB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keep your  hands away from where they can be crushed?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GB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use tag lines when handling suspended loads?</a:t>
            </a:r>
          </a:p>
          <a:p>
            <a:pPr marL="342900" indent="-342900">
              <a:buFont typeface="Arial" charset="0"/>
              <a:buAutoNum type="arabicPeriod"/>
            </a:pPr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3" name="Picture 22" descr="SQASHED Finger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762000"/>
            <a:ext cx="1219200" cy="1356801"/>
          </a:xfrm>
          <a:prstGeom prst="rect">
            <a:avLst/>
          </a:prstGeom>
        </p:spPr>
      </p:pic>
      <p:pic>
        <p:nvPicPr>
          <p:cNvPr id="17" name="Picture 16" descr="D:\BaOmar HSE Files\Ba Omar\Incident investigation\2015\Hoist 56\Finger Crush - Hoist 56 dated 19-06-2015\Pictures\DSC08759.JP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057400"/>
            <a:ext cx="3124200" cy="24384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TextBox 20"/>
          <p:cNvSpPr txBox="1"/>
          <p:nvPr/>
        </p:nvSpPr>
        <p:spPr>
          <a:xfrm>
            <a:off x="8305800" y="2133600"/>
            <a:ext cx="533400" cy="2616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100" dirty="0"/>
              <a:t>BOP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943600" y="4114800"/>
            <a:ext cx="990600" cy="2616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100" dirty="0"/>
              <a:t>Crush point</a:t>
            </a:r>
          </a:p>
        </p:txBody>
      </p:sp>
      <p:sp>
        <p:nvSpPr>
          <p:cNvPr id="24" name="Left Arrow 23"/>
          <p:cNvSpPr/>
          <p:nvPr/>
        </p:nvSpPr>
        <p:spPr bwMode="auto">
          <a:xfrm rot="18945818">
            <a:off x="7577507" y="2560634"/>
            <a:ext cx="862198" cy="228600"/>
          </a:xfrm>
          <a:prstGeom prst="lef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Up Arrow 24"/>
          <p:cNvSpPr/>
          <p:nvPr/>
        </p:nvSpPr>
        <p:spPr bwMode="auto">
          <a:xfrm rot="888966">
            <a:off x="6651003" y="3491448"/>
            <a:ext cx="228600" cy="626161"/>
          </a:xfrm>
          <a:prstGeom prst="up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19021</DocId>
    <ImageCreateDate xmlns="4880E4F8-4B7D-4BDD-91E3-E10D47036ECA" xsi:nil="true"/>
    <wic_System_Copyright xmlns="http://schemas.microsoft.com/sharepoint/v3/fields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730EB0A-1F89-4149-BC2A-480DE078EF98}"/>
</file>

<file path=customXml/itemProps2.xml><?xml version="1.0" encoding="utf-8"?>
<ds:datastoreItem xmlns:ds="http://schemas.openxmlformats.org/officeDocument/2006/customXml" ds:itemID="{3A5D88EA-5F43-417B-8A80-9407E5803871}">
  <ds:schemaRefs>
    <ds:schemaRef ds:uri="http://www.w3.org/XML/1998/namespace"/>
    <ds:schemaRef ds:uri="http://purl.org/dc/dcmitype/"/>
    <ds:schemaRef ds:uri="4880e4f8-4b7d-4bdd-91e3-e10d47036eca"/>
    <ds:schemaRef ds:uri="http://schemas.microsoft.com/office/infopath/2007/PartnerControls"/>
    <ds:schemaRef ds:uri="http://schemas.openxmlformats.org/package/2006/metadata/core-properties"/>
    <ds:schemaRef ds:uri="9d51eac6-a7d5-47f5-a119-63d146adb134"/>
    <ds:schemaRef ds:uri="http://schemas.microsoft.com/sharepoint/v3/fields"/>
    <ds:schemaRef ds:uri="http://schemas.microsoft.com/sharepoint/v3"/>
    <ds:schemaRef ds:uri="http://purl.org/dc/elements/1.1/"/>
    <ds:schemaRef ds:uri="http://schemas.microsoft.com/office/2006/documentManagement/types"/>
    <ds:schemaRef ds:uri="4880E4F8-4B7D-4BDD-91E3-E10D47036ECA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3596</TotalTime>
  <Words>137</Words>
  <Application>Microsoft Office PowerPoint</Application>
  <PresentationFormat>On-screen Show (4:3)</PresentationFormat>
  <Paragraphs>30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354</cp:revision>
  <dcterms:created xsi:type="dcterms:W3CDTF">2001-05-03T06:07:08Z</dcterms:created>
  <dcterms:modified xsi:type="dcterms:W3CDTF">2024-04-21T11:13:19Z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