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7" autoAdjust="0"/>
  </p:normalViewPr>
  <p:slideViewPr>
    <p:cSldViewPr>
      <p:cViewPr varScale="1">
        <p:scale>
          <a:sx n="69" d="100"/>
          <a:sy n="69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8153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228600" y="2209800"/>
            <a:ext cx="556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What happened </a:t>
            </a:r>
          </a:p>
          <a:p>
            <a:r>
              <a:rPr lang="en-US" sz="1200" dirty="0"/>
              <a:t>A pickup truck travelling from Nimr to Marmul and the 3 ton canter truck travelling in  the opposite direction were involved in a head on collision 3km outside of Marmul.  The pickup driver suffered multiple injuries and the other two (pickup passenger &amp; </a:t>
            </a:r>
            <a:r>
              <a:rPr lang="en-US" sz="1200"/>
              <a:t>canter driver) received </a:t>
            </a:r>
            <a:r>
              <a:rPr lang="en-US" sz="1200" dirty="0"/>
              <a:t>first aid treatment.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2000" y="3505200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7150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876800"/>
            <a:ext cx="762000" cy="1820755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56031"/>
              </p:ext>
            </p:extLst>
          </p:nvPr>
        </p:nvGraphicFramePr>
        <p:xfrm>
          <a:off x="1371601" y="762000"/>
          <a:ext cx="76961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(#26)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PIM ID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1089990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21/06/2015 (09:22 hrs)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Nimr - Marmul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road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533400" y="4038600"/>
            <a:ext cx="4648200" cy="1066800"/>
          </a:xfrm>
          <a:prstGeom prst="wedgeRoundRectCallout">
            <a:avLst>
              <a:gd name="adj1" fmla="val 76247"/>
              <a:gd name="adj2" fmla="val 6737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you had sufficient rest before driving in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Ramadhan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you eating sensibly during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Ramadhan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you feel tired are you sensible enough to stop and rest?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a passenger are you keeping a watch to ensure the driver stays awake?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12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MSE3\Mr Musleh\use these Mr Musleh Images\GENERAL\Motor Vehicle Incid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19022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7B583-BFF2-4F36-B8C6-975C357ACA7C}"/>
</file>

<file path=customXml/itemProps2.xml><?xml version="1.0" encoding="utf-8"?>
<ds:datastoreItem xmlns:ds="http://schemas.openxmlformats.org/officeDocument/2006/customXml" ds:itemID="{3A5D88EA-5F43-417B-8A80-9407E580387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/fields"/>
    <ds:schemaRef ds:uri="http://www.w3.org/XML/1998/namespace"/>
    <ds:schemaRef ds:uri="http://schemas.microsoft.com/office/infopath/2007/PartnerControls"/>
    <ds:schemaRef ds:uri="http://purl.org/dc/elements/1.1/"/>
    <ds:schemaRef ds:uri="9d51eac6-a7d5-47f5-a119-63d146adb134"/>
    <ds:schemaRef ds:uri="4880e4f8-4b7d-4bdd-91e3-e10d47036eca"/>
    <ds:schemaRef ds:uri="http://purl.org/dc/terms/"/>
    <ds:schemaRef ds:uri="4880E4F8-4B7D-4BDD-91E3-E10D47036ECA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167</Words>
  <Application>Microsoft Office PowerPoint</Application>
  <PresentationFormat>On-screen Show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371</cp:revision>
  <dcterms:created xsi:type="dcterms:W3CDTF">2001-05-03T06:07:08Z</dcterms:created>
  <dcterms:modified xsi:type="dcterms:W3CDTF">2024-04-21T11:12:51Z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