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209800"/>
            <a:ext cx="5562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The Forklift Truck (FLT) Operator and Floor man were removing a pipe from the catwalk.  As the FLT operator lifted the pipe, the Floor man tried to stop the pipe from rolling with his foot; the pipe slipped off the forks and dropped 60cm hitting his foot fracturing his left ankle.  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2000" y="35052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4876800"/>
            <a:ext cx="762000" cy="1820755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749943"/>
              </p:ext>
            </p:extLst>
          </p:nvPr>
        </p:nvGraphicFramePr>
        <p:xfrm>
          <a:off x="1752600" y="762000"/>
          <a:ext cx="7239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6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(#27)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1089988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22/06/2015 (05:00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South Amal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r>
              <a:rPr lang="en-GB" sz="16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4038600"/>
            <a:ext cx="4648200" cy="762000"/>
          </a:xfrm>
          <a:prstGeom prst="wedgeRoundRectCallout">
            <a:avLst>
              <a:gd name="adj1" fmla="val 76433"/>
              <a:gd name="adj2" fmla="val 120579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stand outside of the lifting zone?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As a forklift operator do you ensure there is no-one inside your lifting zone?</a:t>
            </a: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 descr="falling object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838200"/>
            <a:ext cx="1676400" cy="961254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1981200"/>
            <a:ext cx="3271837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" name="Curved Down Arrow 20"/>
          <p:cNvSpPr/>
          <p:nvPr/>
        </p:nvSpPr>
        <p:spPr bwMode="auto">
          <a:xfrm rot="20022506">
            <a:off x="6400800" y="3200400"/>
            <a:ext cx="685800" cy="304800"/>
          </a:xfrm>
          <a:prstGeom prst="curved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Explosion 1 21"/>
          <p:cNvSpPr/>
          <p:nvPr/>
        </p:nvSpPr>
        <p:spPr bwMode="auto">
          <a:xfrm>
            <a:off x="7162800" y="3200400"/>
            <a:ext cx="152400" cy="2286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19023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E38B067-638B-41E0-B115-2B1EC21783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sharepoint/v3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sharepoint/v3/fields"/>
    <ds:schemaRef ds:uri="4880E4F8-4B7D-4BDD-91E3-E10D47036ECA"/>
    <ds:schemaRef ds:uri="http://schemas.microsoft.com/office/infopath/2007/PartnerControls"/>
    <ds:schemaRef ds:uri="http://schemas.openxmlformats.org/package/2006/metadata/core-properties"/>
    <ds:schemaRef ds:uri="9d51eac6-a7d5-47f5-a119-63d146adb134"/>
    <ds:schemaRef ds:uri="4880e4f8-4b7d-4bdd-91e3-e10d47036eca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3698</TotalTime>
  <Words>149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371</cp:revision>
  <dcterms:created xsi:type="dcterms:W3CDTF">2001-05-03T06:07:08Z</dcterms:created>
  <dcterms:modified xsi:type="dcterms:W3CDTF">2024-04-21T11:12:18Z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