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47" autoAdjust="0"/>
  </p:normalViewPr>
  <p:slideViewPr>
    <p:cSldViewPr>
      <p:cViewPr varScale="1">
        <p:scale>
          <a:sx n="69" d="100"/>
          <a:sy n="69" d="100"/>
        </p:scale>
        <p:origin x="11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800" b="1" dirty="0">
              <a:solidFill>
                <a:schemeClr val="hlin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1600200"/>
            <a:ext cx="815340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2209800"/>
            <a:ext cx="5562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What happened </a:t>
            </a:r>
          </a:p>
          <a:p>
            <a:pPr algn="just"/>
            <a:r>
              <a:rPr lang="en-US" sz="1200" dirty="0">
                <a:latin typeface="Calibri" pitchFamily="34" charset="0"/>
                <a:cs typeface="Calibri" pitchFamily="34" charset="0"/>
              </a:rPr>
              <a:t>The Forklift Truck (FLT) Operator and Floor man were removing a pipe from the catwalk.  As the FLT operator lifted the pipe, the Floor man tried to stop the pipe from rolling with his foot; the pipe slipped off the forks and dropped 60cm hitting his foot fracturing his left ankle.  </a:t>
            </a: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762000" y="35052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48400" y="4876800"/>
            <a:ext cx="762000" cy="1820755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749943"/>
              </p:ext>
            </p:extLst>
          </p:nvPr>
        </p:nvGraphicFramePr>
        <p:xfrm>
          <a:off x="1752600" y="762000"/>
          <a:ext cx="7239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5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89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7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69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(#27)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PIM ID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1089988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22/06/2015 (05:00 hrs)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South Amal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</a:t>
            </a:r>
            <a:r>
              <a:rPr lang="en-GB" sz="1600" b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533400" y="4038600"/>
            <a:ext cx="4648200" cy="762000"/>
          </a:xfrm>
          <a:prstGeom prst="wedgeRoundRectCallout">
            <a:avLst>
              <a:gd name="adj1" fmla="val 76433"/>
              <a:gd name="adj2" fmla="val 120579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stand outside of the lifting zone?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As a forklift operator do you ensure there is no-one inside your lifting zone?</a:t>
            </a:r>
          </a:p>
          <a:p>
            <a:pPr marL="342900" indent="-342900"/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9" name="Picture 18" descr="falling object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838200"/>
            <a:ext cx="1676400" cy="961254"/>
          </a:xfrm>
          <a:prstGeom prst="rect">
            <a:avLst/>
          </a:prstGeom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91200" y="1981200"/>
            <a:ext cx="3271837" cy="2286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1" name="Curved Down Arrow 20"/>
          <p:cNvSpPr/>
          <p:nvPr/>
        </p:nvSpPr>
        <p:spPr bwMode="auto">
          <a:xfrm rot="20022506">
            <a:off x="6400800" y="3200400"/>
            <a:ext cx="685800" cy="304800"/>
          </a:xfrm>
          <a:prstGeom prst="curved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Explosion 1 21"/>
          <p:cNvSpPr/>
          <p:nvPr/>
        </p:nvSpPr>
        <p:spPr bwMode="auto">
          <a:xfrm>
            <a:off x="7162800" y="3200400"/>
            <a:ext cx="152400" cy="228600"/>
          </a:xfrm>
          <a:prstGeom prst="irregularSeal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19023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2038EE01-0FD6-4EF3-B44A-222E11EC961D}"/>
</file>

<file path=customXml/itemProps2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5D88EA-5F43-417B-8A80-9407E5803871}">
  <ds:schemaRefs>
    <ds:schemaRef ds:uri="http://schemas.microsoft.com/sharepoint/v3"/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sharepoint/v3/fields"/>
    <ds:schemaRef ds:uri="4880E4F8-4B7D-4BDD-91E3-E10D47036ECA"/>
    <ds:schemaRef ds:uri="http://schemas.microsoft.com/office/infopath/2007/PartnerControls"/>
    <ds:schemaRef ds:uri="http://schemas.openxmlformats.org/package/2006/metadata/core-properties"/>
    <ds:schemaRef ds:uri="9d51eac6-a7d5-47f5-a119-63d146adb134"/>
    <ds:schemaRef ds:uri="4880e4f8-4b7d-4bdd-91e3-e10d47036eca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3698</TotalTime>
  <Words>149</Words>
  <Application>Microsoft Office PowerPoint</Application>
  <PresentationFormat>On-screen Show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371</cp:revision>
  <dcterms:created xsi:type="dcterms:W3CDTF">2001-05-03T06:07:08Z</dcterms:created>
  <dcterms:modified xsi:type="dcterms:W3CDTF">2024-04-21T11:12:18Z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