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60" r:id="rId6"/>
    <p:sldId id="264" r:id="rId7"/>
    <p:sldId id="267" r:id="rId8"/>
    <p:sldId id="266" r:id="rId9"/>
    <p:sldId id="262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4820F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202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BA8A553-76C8-4B7C-94CD-D1B6C4632A3D}" type="datetimeFigureOut">
              <a:rPr lang="en-GB"/>
              <a:pPr>
                <a:defRPr/>
              </a:pPr>
              <a:t>14/07/2015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DAB06AE-B0A7-4000-B380-4538B1AF0D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E207B-E794-422E-B0B5-B929208ED903}" type="datetimeFigureOut">
              <a:rPr lang="en-US"/>
              <a:pPr>
                <a:defRPr/>
              </a:pPr>
              <a:t>14/07/2015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8E142-5102-4CAD-B4CE-4B61D69567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5460D-C736-4ADE-9193-8619EA500547}" type="datetimeFigureOut">
              <a:rPr lang="en-US"/>
              <a:pPr>
                <a:defRPr/>
              </a:pPr>
              <a:t>14/07/2015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7008A-B911-4886-B3B5-549DCE045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88665-F243-484D-8122-FA1CBF11780A}" type="datetimeFigureOut">
              <a:rPr lang="en-US"/>
              <a:pPr>
                <a:defRPr/>
              </a:pPr>
              <a:t>14/07/2015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E5651-5BE0-4D83-B62B-72DCE7E4A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68FFF-BE76-4177-8F28-7F6420B91F1D}" type="datetimeFigureOut">
              <a:rPr lang="en-US"/>
              <a:pPr>
                <a:defRPr/>
              </a:pPr>
              <a:t>14/07/2015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5DFB5-5A33-4937-8906-D5B520FC17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DE298-C451-48F7-B1DE-A5772BCD1E16}" type="datetimeFigureOut">
              <a:rPr lang="en-US"/>
              <a:pPr>
                <a:defRPr/>
              </a:pPr>
              <a:t>14/07/2015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D4ADB-8DE9-4D68-B11A-013AD3CC5F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04651-91AC-4A7C-804C-91754C1713B9}" type="datetimeFigureOut">
              <a:rPr lang="en-US"/>
              <a:pPr>
                <a:defRPr/>
              </a:pPr>
              <a:t>14/07/2015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65CC6-980C-4ABF-B71E-31CE7431C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70219-4774-41DC-996C-E274FF94508B}" type="datetimeFigureOut">
              <a:rPr lang="en-US"/>
              <a:pPr>
                <a:defRPr/>
              </a:pPr>
              <a:t>14/07/2015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28FB7-A027-4EA4-AB4A-D481D96DE7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126FC-5AA2-4235-BEA6-992E7D49F528}" type="datetimeFigureOut">
              <a:rPr lang="en-US"/>
              <a:pPr>
                <a:defRPr/>
              </a:pPr>
              <a:t>14/07/2015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9067E-26A4-49AF-BBBD-671BD9D3E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56225-0EFA-4A63-986B-8A613A95A5B1}" type="datetimeFigureOut">
              <a:rPr lang="en-US"/>
              <a:pPr>
                <a:defRPr/>
              </a:pPr>
              <a:t>14/07/2015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807CC-E5F7-4233-BF14-1961C46E3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50322-106A-421A-AA81-90A26FEF4EFD}" type="datetimeFigureOut">
              <a:rPr lang="en-US"/>
              <a:pPr>
                <a:defRPr/>
              </a:pPr>
              <a:t>14/07/2015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199EF-639D-4573-B525-97AD9BEAF3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9C677-5040-40B6-9668-4972737F0E53}" type="datetimeFigureOut">
              <a:rPr lang="en-US"/>
              <a:pPr>
                <a:defRPr/>
              </a:pPr>
              <a:t>14/07/2015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2E7AC-99D7-42C4-AA28-2E9492733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968B8FF-01A2-4C33-B695-C197B4AE4B44}" type="datetimeFigureOut">
              <a:rPr lang="en-US"/>
              <a:pPr>
                <a:defRPr/>
              </a:pPr>
              <a:t>14/07/2015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359EC6-7FCB-4A9D-A67E-C7C9D73C24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C:\Ruchi\Ruchi\PDO\2012\Corporate Identity\PDO ppt 4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pic>
        <p:nvPicPr>
          <p:cNvPr id="2052" name="Picture 2" descr="C:\Ruchi\Ruchi\PDO\2012\Corporate Identity\PDO ppt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726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extBox 8"/>
          <p:cNvSpPr txBox="1">
            <a:spLocks noChangeArrowheads="1"/>
          </p:cNvSpPr>
          <p:nvPr/>
        </p:nvSpPr>
        <p:spPr bwMode="auto">
          <a:xfrm>
            <a:off x="533400" y="152400"/>
            <a:ext cx="81534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Be Safe during Eid Holidays</a:t>
            </a:r>
            <a:endParaRPr lang="en-US" sz="6000" b="1" dirty="0">
              <a:solidFill>
                <a:srgbClr val="00B050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en-US" sz="6000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2055" name="TextBox 10"/>
          <p:cNvSpPr txBox="1">
            <a:spLocks noChangeArrowheads="1"/>
          </p:cNvSpPr>
          <p:nvPr/>
        </p:nvSpPr>
        <p:spPr bwMode="auto">
          <a:xfrm>
            <a:off x="2819400" y="4876800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You are responsible for their smile! </a:t>
            </a:r>
            <a:endParaRPr lang="en-US" sz="2800" b="1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990600"/>
            <a:ext cx="2590799" cy="3816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/>
          <a:lstStyle/>
          <a:p>
            <a:pPr eaLnBrk="1" hangingPunct="1"/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You deserve Eid enjoyment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910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 sz="4800" b="1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The Eid celebration is about 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en-US" sz="4800" b="1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having great times with family &amp; friends which can be achieved by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en-US" sz="4800" b="1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 proper and safe planning for Eid activities, and safe driving behaviors on roads</a:t>
            </a:r>
          </a:p>
          <a:p>
            <a:pPr marL="0" indent="0" algn="ctr" eaLnBrk="1" hangingPunct="1">
              <a:buFont typeface="Arial" charset="0"/>
              <a:buNone/>
            </a:pPr>
            <a:endParaRPr lang="en-US" sz="4800" dirty="0" smtClean="0">
              <a:solidFill>
                <a:srgbClr val="00B05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610600" cy="3992563"/>
          </a:xfrm>
        </p:spPr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en-US" sz="36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Getting adequate rest prior to any trip to avoid fatigue.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36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Performing a vehicle pre-trip inspection (</a:t>
            </a:r>
            <a:r>
              <a:rPr lang="en-US" sz="3600" dirty="0" err="1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tyre</a:t>
            </a:r>
            <a:r>
              <a:rPr lang="en-US" sz="36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, lubricants, coolant, belts, battery, lightning…etc).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36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Wearing a seat belt and ensuring passengers do so.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36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Complying with safe driving speed limits.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36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Stopping  vehicle if using a mobile phone.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36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Keeping a safe distance from the vehicle in front on the road.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36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Remaining alert and respecting other road users.  </a:t>
            </a:r>
          </a:p>
        </p:txBody>
      </p:sp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Safe driving behaviours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/>
      <p:bldP spid="409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Eid accidents main factors</a:t>
            </a:r>
          </a:p>
        </p:txBody>
      </p:sp>
      <p:sp>
        <p:nvSpPr>
          <p:cNvPr id="5123" name="TextBox 5"/>
          <p:cNvSpPr txBox="1">
            <a:spLocks noChangeArrowheads="1"/>
          </p:cNvSpPr>
          <p:nvPr/>
        </p:nvSpPr>
        <p:spPr bwMode="auto">
          <a:xfrm>
            <a:off x="5867400" y="57912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Calibri" pitchFamily="34" charset="0"/>
              </a:rPr>
              <a:t>Speeding</a:t>
            </a:r>
            <a:endParaRPr lang="en-US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129" name="TextBox 13"/>
          <p:cNvSpPr txBox="1">
            <a:spLocks noChangeArrowheads="1"/>
          </p:cNvSpPr>
          <p:nvPr/>
        </p:nvSpPr>
        <p:spPr bwMode="auto">
          <a:xfrm>
            <a:off x="990600" y="4114800"/>
            <a:ext cx="7239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4820F2"/>
                </a:solidFill>
                <a:latin typeface="Arabic Typesetting" pitchFamily="66" charset="-78"/>
                <a:cs typeface="Arabic Typesetting" pitchFamily="66" charset="-78"/>
              </a:rPr>
              <a:t>Learn from others mistakes and do not repeat them</a:t>
            </a:r>
          </a:p>
          <a:p>
            <a:pPr algn="ctr"/>
            <a:r>
              <a:rPr lang="en-US" sz="3600" b="1" dirty="0" smtClean="0">
                <a:solidFill>
                  <a:srgbClr val="4820F2"/>
                </a:solidFill>
                <a:latin typeface="Arabic Typesetting" pitchFamily="66" charset="-78"/>
                <a:cs typeface="Arabic Typesetting" pitchFamily="66" charset="-78"/>
              </a:rPr>
              <a:t> Take sufficient rest and be careful while driving for your own safety as well as other road users</a:t>
            </a:r>
            <a:endParaRPr lang="en-US" sz="3600" b="1" dirty="0">
              <a:solidFill>
                <a:srgbClr val="4820F2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0" name="Picture 3" descr="_com_android_email_attachmentprovider_2_4658_RAW@s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762000"/>
            <a:ext cx="4572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572000" y="762000"/>
            <a:ext cx="457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en-US" sz="36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Speeding &amp; not paying attention</a:t>
            </a:r>
            <a:endParaRPr lang="en-US" sz="3600" b="1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762000"/>
            <a:ext cx="4572000" cy="3200400"/>
          </a:xfrm>
          <a:prstGeom prst="rect">
            <a:avLst/>
          </a:prstGeom>
          <a:noFill/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0" y="3406914"/>
            <a:ext cx="457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en-US" sz="40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Tiredness and Fatigue</a:t>
            </a:r>
            <a:endParaRPr lang="en-US" sz="4000" b="1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9" grpId="0"/>
      <p:bldP spid="12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6600" b="1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Remember that..</a:t>
            </a:r>
            <a:br>
              <a:rPr lang="en-US" sz="6600" b="1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</a:br>
            <a:endParaRPr lang="en-US" sz="6600" b="1" dirty="0" smtClean="0">
              <a:solidFill>
                <a:srgbClr val="00B05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458200" cy="48006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en-US" sz="5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5400" b="1" dirty="0" smtClean="0">
                <a:solidFill>
                  <a:schemeClr val="accent6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Your own driving behaviour </a:t>
            </a:r>
          </a:p>
          <a:p>
            <a:pPr algn="ctr" eaLnBrk="1" hangingPunct="1">
              <a:buFont typeface="Arial" charset="0"/>
              <a:buNone/>
            </a:pPr>
            <a:r>
              <a:rPr lang="en-US" sz="5400" b="1" dirty="0" smtClean="0">
                <a:solidFill>
                  <a:schemeClr val="accent6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is the </a:t>
            </a:r>
          </a:p>
          <a:p>
            <a:pPr algn="ctr" eaLnBrk="1" hangingPunct="1">
              <a:buFont typeface="Arial" charset="0"/>
              <a:buNone/>
            </a:pPr>
            <a:r>
              <a:rPr lang="en-US" sz="5400" b="1" dirty="0" smtClean="0">
                <a:solidFill>
                  <a:schemeClr val="accent6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most important factor</a:t>
            </a:r>
          </a:p>
          <a:p>
            <a:pPr algn="ctr" eaLnBrk="1" hangingPunct="1">
              <a:buFont typeface="Arial" charset="0"/>
              <a:buNone/>
            </a:pPr>
            <a:r>
              <a:rPr lang="en-US" sz="5400" b="1" dirty="0" smtClean="0">
                <a:solidFill>
                  <a:schemeClr val="accent6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that influences your risk management</a:t>
            </a:r>
          </a:p>
          <a:p>
            <a:pPr algn="ctr" eaLnBrk="1" hangingPunct="1">
              <a:buFont typeface="Arial" charset="0"/>
              <a:buNone/>
            </a:pPr>
            <a:r>
              <a:rPr lang="en-US" sz="5400" b="1" dirty="0" smtClean="0">
                <a:solidFill>
                  <a:schemeClr val="accent6">
                    <a:lumMod val="7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 on the road.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52125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19037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6981939F-3464-4589-ADB2-E319098DD59D}"/>
</file>

<file path=customXml/itemProps2.xml><?xml version="1.0" encoding="utf-8"?>
<ds:datastoreItem xmlns:ds="http://schemas.openxmlformats.org/officeDocument/2006/customXml" ds:itemID="{31CD85A0-F861-4EB3-80BB-CD2C4853B556}"/>
</file>

<file path=customXml/itemProps3.xml><?xml version="1.0" encoding="utf-8"?>
<ds:datastoreItem xmlns:ds="http://schemas.openxmlformats.org/officeDocument/2006/customXml" ds:itemID="{0D392743-F689-40E5-A1D6-A29AC71EDBA7}"/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198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You deserve Eid enjoyment </vt:lpstr>
      <vt:lpstr>Safe driving behaviours </vt:lpstr>
      <vt:lpstr>Eid accidents main factors</vt:lpstr>
      <vt:lpstr>Remember that.. </vt:lpstr>
      <vt:lpstr>Slide 6</vt:lpstr>
    </vt:vector>
  </TitlesOfParts>
  <Company>United Media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Ruchi Shakrani</dc:creator>
  <cp:lastModifiedBy>mu93647</cp:lastModifiedBy>
  <cp:revision>100</cp:revision>
  <dcterms:created xsi:type="dcterms:W3CDTF">2012-10-15T05:32:30Z</dcterms:created>
  <dcterms:modified xsi:type="dcterms:W3CDTF">2015-07-14T03:16:37Z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