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264" r:id="rId7"/>
    <p:sldId id="267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820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A8A553-76C8-4B7C-94CD-D1B6C4632A3D}" type="datetimeFigureOut">
              <a:rPr lang="en-GB"/>
              <a:pPr>
                <a:defRPr/>
              </a:pPr>
              <a:t>14/07/2015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AB06AE-B0A7-4000-B380-4538B1AF0D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207B-E794-422E-B0B5-B929208ED903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E142-5102-4CAD-B4CE-4B61D6956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460D-C736-4ADE-9193-8619EA500547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008A-B911-4886-B3B5-549DCE04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8665-F243-484D-8122-FA1CBF11780A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5651-5BE0-4D83-B62B-72DCE7E4A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8FFF-BE76-4177-8F28-7F6420B91F1D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DFB5-5A33-4937-8906-D5B520FC1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DE298-C451-48F7-B1DE-A5772BCD1E16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4ADB-8DE9-4D68-B11A-013AD3CC5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4651-91AC-4A7C-804C-91754C1713B9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5CC6-980C-4ABF-B71E-31CE7431C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70219-4774-41DC-996C-E274FF94508B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8FB7-A027-4EA4-AB4A-D481D96D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26FC-5AA2-4235-BEA6-992E7D49F528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067E-26A4-49AF-BBBD-671BD9D3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56225-0EFA-4A63-986B-8A613A95A5B1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07CC-E5F7-4233-BF14-1961C46E3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0322-106A-421A-AA81-90A26FEF4EFD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99EF-639D-4573-B525-97AD9BEAF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C677-5040-40B6-9668-4972737F0E53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E7AC-99D7-42C4-AA28-2E9492733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68B8FF-01A2-4C33-B695-C197B4AE4B44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59EC6-7FCB-4A9D-A67E-C7C9D73C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2052" name="Picture 2" descr="C:\Ruchi\Ruchi\PDO\2012\Corporate Identity\PDO ppt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533400" y="152400"/>
            <a:ext cx="8153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Be Safe during Eid Holidays</a:t>
            </a:r>
            <a:endParaRPr lang="en-US" sz="6000" b="1" dirty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sz="60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2819400" y="48768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You are responsible for their smile! </a:t>
            </a:r>
            <a:endParaRPr lang="en-US" sz="28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990600"/>
            <a:ext cx="2590799" cy="381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You deserve Eid enjoyment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The Eid celebration is about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having great times with family &amp; friends which can be achieved by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 proper and safe planning for Eid activities, and safe driving behaviors on roads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4800" dirty="0" smtClean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Getting adequate rest prior to any trip to avoid fatigue.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Performing a vehicle pre-trip inspection (</a:t>
            </a:r>
            <a:r>
              <a:rPr lang="en-US" sz="3600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tyre</a:t>
            </a: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lubricants, coolant, belts, battery, lightning…etc).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Wearing a seat belt and ensuring passengers do so.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Complying with safe driving speed limits.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Stopping  vehicle if using a mobile phone.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Keeping a safe distance from the vehicle in front on the road.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Remaining alert and respecting other road users.  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Safe driving behaviours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Eid accidents main factors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867400" y="5791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Speeding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990600" y="41148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4820F2"/>
                </a:solidFill>
                <a:latin typeface="Arabic Typesetting" pitchFamily="66" charset="-78"/>
                <a:cs typeface="Arabic Typesetting" pitchFamily="66" charset="-78"/>
              </a:rPr>
              <a:t>Learn from others mistakes and do not repeat them</a:t>
            </a:r>
          </a:p>
          <a:p>
            <a:pPr algn="ctr"/>
            <a:r>
              <a:rPr lang="en-US" sz="3600" b="1" dirty="0" smtClean="0">
                <a:solidFill>
                  <a:srgbClr val="4820F2"/>
                </a:solidFill>
                <a:latin typeface="Arabic Typesetting" pitchFamily="66" charset="-78"/>
                <a:cs typeface="Arabic Typesetting" pitchFamily="66" charset="-78"/>
              </a:rPr>
              <a:t> Take sufficient rest and be careful while driving for your own safety as well as other road users</a:t>
            </a:r>
            <a:endParaRPr lang="en-US" sz="3600" b="1" dirty="0">
              <a:solidFill>
                <a:srgbClr val="4820F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" name="Picture 3" descr="_com_android_email_attachmentprovider_2_4658_RAW@s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20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572000" y="7620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Speeding &amp; not paying attention</a:t>
            </a:r>
            <a:endParaRPr lang="en-US" sz="36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0"/>
            <a:ext cx="4572000" cy="3200400"/>
          </a:xfrm>
          <a:prstGeom prst="rect">
            <a:avLst/>
          </a:prstGeom>
          <a:noFill/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406914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Tiredness and Fatigue</a:t>
            </a:r>
            <a:endParaRPr lang="en-US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9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66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Remember that..</a:t>
            </a:r>
            <a:br>
              <a:rPr lang="en-US" sz="66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sz="6600" b="1" dirty="0" smtClean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800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Your own driving behaviour 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is the 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most important factor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that influences your risk management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on the road.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52125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19037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981939F-3464-4589-ADB2-E319098DD59D}"/>
</file>

<file path=customXml/itemProps2.xml><?xml version="1.0" encoding="utf-8"?>
<ds:datastoreItem xmlns:ds="http://schemas.openxmlformats.org/officeDocument/2006/customXml" ds:itemID="{31CD85A0-F861-4EB3-80BB-CD2C4853B556}"/>
</file>

<file path=customXml/itemProps3.xml><?xml version="1.0" encoding="utf-8"?>
<ds:datastoreItem xmlns:ds="http://schemas.openxmlformats.org/officeDocument/2006/customXml" ds:itemID="{0D392743-F689-40E5-A1D6-A29AC71EDBA7}"/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198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You deserve Eid enjoyment </vt:lpstr>
      <vt:lpstr>Safe driving behaviours </vt:lpstr>
      <vt:lpstr>Eid accidents main factors</vt:lpstr>
      <vt:lpstr>Remember that.. </vt:lpstr>
      <vt:lpstr>Slide 6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mu93647</cp:lastModifiedBy>
  <cp:revision>100</cp:revision>
  <dcterms:created xsi:type="dcterms:W3CDTF">2012-10-15T05:32:30Z</dcterms:created>
  <dcterms:modified xsi:type="dcterms:W3CDTF">2015-07-14T03:16:37Z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