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64" r:id="rId7"/>
    <p:sldId id="268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20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021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3E486F-6E5C-430F-8DE8-FC01506D2F23}" type="datetimeFigureOut">
              <a:rPr lang="en-GB"/>
              <a:pPr>
                <a:defRPr/>
              </a:pPr>
              <a:t>14/07/2015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E5D644-0BE5-4AB4-B3F1-0004C0C0A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1E9E-CDE9-4C80-86C4-1D7FD4B11EB4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A215-B77E-4141-B47A-3AD21558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46BB-07FC-44AD-81C0-C87AFB105495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A25C-706D-4210-8585-5677880A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8E1A-8D99-421D-9F48-11F3CE761C2C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1179-89F0-46BF-B8C8-201B4D50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B0A2-DC4E-461A-A249-96CCB225302A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7078-E7F5-4F03-8CA8-E4FF0495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C7D9-CB9E-4CE8-A57B-E42FC46184FE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201-E2AF-4492-A603-B3496D8D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31D2-7643-4190-9595-965F115D3803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293F-3D2F-47AE-A8D4-AC2613BC8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6A58-5316-4A7C-9340-2A79DB44C21A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57DC-F3D2-42DF-87E5-762672682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889B-2C26-4A32-BABD-AFEE2D73ECD4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DF74-9484-40DD-8650-E90A108B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D4BA-7BDF-469F-A91A-1A695A1108AB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3877-7B1A-4D7A-821C-927261CB2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6EBE-FDF1-4C9F-B88A-26E6DC98F51F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E20F-5570-46C1-8929-84F0D08B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FE4AC-9C4A-46B1-AEAA-659E65AFBC0F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AA39-77CE-4AC2-AADF-7FDCD1614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BB7F1-3899-4F35-99EA-1926659D7A7C}" type="datetimeFigureOut">
              <a:rPr lang="en-US"/>
              <a:pPr>
                <a:defRPr/>
              </a:pPr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5C8F3-2658-437E-858F-7B767AC9C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C:\Ruchi\Ruchi\PDO\2012\Corporate Identity\PDO ppt 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052" name="Picture 2" descr="C:\Ruchi\Ruchi\PDO\2012\Corporate Identity\PDO pp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533400" y="762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OM" sz="6000" b="1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السياقة الآمنة خلال إجازة العيد</a:t>
            </a:r>
            <a:r>
              <a:rPr lang="en-US" sz="6000" b="1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endParaRPr lang="en-US" sz="600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3276600" y="50546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OM" sz="32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أنت المسؤول عن إبتسامتهم</a:t>
            </a:r>
            <a:endParaRPr lang="en-US" sz="32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287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ar-OM" sz="48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العيد فرحة وبهجة وتجمع عائلي نترقبه جميعا </a:t>
            </a:r>
            <a:endParaRPr lang="en-US" sz="48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الإحتفال بالعيد غايته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قضاء أمتع الأوقات مع الأسرة والأقارب والأصدقاء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ويمكن تحقيق ذلك عن طريق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التخطيط السليم لفعاليات العيد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ar-OM" sz="5400" b="1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وأهمها ترجمة ذلك في سلوكيات السياقة الآمنة على الطريق</a:t>
            </a:r>
            <a:endParaRPr lang="en-US" sz="5400" b="1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540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2578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الحصول على قسط كافٍ من الراحة قبل البدء بأي رحلة.</a:t>
            </a:r>
          </a:p>
          <a:p>
            <a:pPr algn="r" rtl="1" eaLnBrk="1" hangingPunct="1">
              <a:buFont typeface="Wingdings" pitchFamily="2" charset="2"/>
              <a:buChar char="v"/>
            </a:pP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القيام بفحص المركبة (الإطارات، الزيوت، ماء التبريد، السيور، البطارية، المصابيح... وغيرها).</a:t>
            </a: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ربط حزام الأمان والتأكد من أن جميع الركاب يفعلون ذلك.</a:t>
            </a: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الإلتزام بحدود السرعة الآمنة.</a:t>
            </a: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إيقاف المركبة حال الحاجة لإستخدام الهاتف النقال.</a:t>
            </a: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المحافظة على المسافة الآمنة في الطريق.</a:t>
            </a: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Wingdings" pitchFamily="2" charset="2"/>
              <a:buChar char="v"/>
            </a:pPr>
            <a:r>
              <a:rPr lang="en-US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OM" sz="3600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الإنتباه الدائم واحترام مستخدمي الطريق الآخرين.</a:t>
            </a: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 eaLnBrk="1" hangingPunct="1">
              <a:buFont typeface="Arial" charset="0"/>
              <a:buNone/>
            </a:pPr>
            <a:endParaRPr lang="en-US" sz="3600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b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سلوكيات السياقة الآمنة</a:t>
            </a:r>
            <a:endParaRPr lang="en-US" b="1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_com_android_email_attachmentprovider_2_4658_RAW@s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ar-OM" sz="5400" b="1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الأسباب الرئيسة لحوادث الطرق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5867400" y="5791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Speeding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4572000" y="762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التسرع وعدم الإنتباه </a:t>
            </a:r>
            <a:endParaRPr lang="en-US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4572000" cy="3200400"/>
          </a:xfrm>
          <a:prstGeom prst="rect">
            <a:avLst/>
          </a:prstGeom>
          <a:noFill/>
        </p:spPr>
      </p:pic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0" y="340691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الإعياء والإرهاق</a:t>
            </a:r>
            <a:endParaRPr lang="en-US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81200" y="4191000"/>
            <a:ext cx="541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OM" sz="4400" b="1" dirty="0" smtClean="0">
                <a:solidFill>
                  <a:srgbClr val="4820F2"/>
                </a:solidFill>
                <a:latin typeface="Arabic Typesetting" pitchFamily="66" charset="-78"/>
                <a:cs typeface="Arabic Typesetting" pitchFamily="66" charset="-78"/>
              </a:rPr>
              <a:t>تعلّم من أخطاء الآخرين ولا تكررها، </a:t>
            </a:r>
          </a:p>
          <a:p>
            <a:pPr algn="ctr" rtl="1"/>
            <a:r>
              <a:rPr lang="ar-OM" sz="4400" b="1" dirty="0" smtClean="0">
                <a:solidFill>
                  <a:srgbClr val="4820F2"/>
                </a:solidFill>
                <a:latin typeface="Arabic Typesetting" pitchFamily="66" charset="-78"/>
                <a:cs typeface="Arabic Typesetting" pitchFamily="66" charset="-78"/>
              </a:rPr>
              <a:t>خذ قسطاً من الراحة و انتبه أثناء السياقة لسلامتك وسلامة الآخرين</a:t>
            </a:r>
            <a:endParaRPr lang="en-US" sz="4400" b="1" dirty="0">
              <a:solidFill>
                <a:srgbClr val="4820F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/>
      <p:bldP spid="512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rtl="1" eaLnBrk="1" hangingPunct="1"/>
            <a:r>
              <a:rPr lang="ar-OM" sz="660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تذكر أن....</a:t>
            </a:r>
            <a:r>
              <a:rPr lang="en-US" sz="660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660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en-US" sz="660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800600"/>
          </a:xfrm>
        </p:spPr>
        <p:txBody>
          <a:bodyPr/>
          <a:lstStyle/>
          <a:p>
            <a:pPr algn="ctr" rtl="1" eaLnBrk="1" hangingPunct="1">
              <a:buFont typeface="Arial" charset="0"/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 </a:t>
            </a:r>
            <a:r>
              <a:rPr lang="ar-OM" sz="8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 سُلوكَك أثناء القيادة،يُعتبر</a:t>
            </a:r>
          </a:p>
          <a:p>
            <a:pPr algn="ctr" eaLnBrk="1" hangingPunct="1">
              <a:buFont typeface="Arial" charset="0"/>
              <a:buNone/>
            </a:pPr>
            <a:r>
              <a:rPr lang="ar-OM" sz="8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من أهم العوامل التي تؤثر على</a:t>
            </a:r>
          </a:p>
          <a:p>
            <a:pPr algn="ctr" eaLnBrk="1" hangingPunct="1">
              <a:buFont typeface="Arial" charset="0"/>
              <a:buNone/>
            </a:pPr>
            <a:r>
              <a:rPr lang="ar-OM" sz="8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إدارة المخاطر على الطريق</a:t>
            </a:r>
            <a:endParaRPr lang="en-US" sz="8800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521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4880e4f8-4b7d-4bdd-91e3-e10d47036eca">Arabic 1</Language>
    <DocId xmlns="4880e4f8-4b7d-4bdd-91e3-e10d47036eca">19037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6B5BD-C860-4D2E-82F9-C3A32B3592F3}"/>
</file>

<file path=customXml/itemProps2.xml><?xml version="1.0" encoding="utf-8"?>
<ds:datastoreItem xmlns:ds="http://schemas.openxmlformats.org/officeDocument/2006/customXml" ds:itemID="{31CD85A0-F861-4EB3-80BB-CD2C4853B556}"/>
</file>

<file path=customXml/itemProps3.xml><?xml version="1.0" encoding="utf-8"?>
<ds:datastoreItem xmlns:ds="http://schemas.openxmlformats.org/officeDocument/2006/customXml" ds:itemID="{7C3DE980-331B-426A-8A39-BD70B2CF932A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العيد فرحة وبهجة وتجمع عائلي نترقبه جميعا </vt:lpstr>
      <vt:lpstr>سلوكيات السياقة الآمنة</vt:lpstr>
      <vt:lpstr>الأسباب الرئيسة لحوادث الطرق</vt:lpstr>
      <vt:lpstr>تذكر أن.... </vt:lpstr>
      <vt:lpstr>Slide 6</vt:lpstr>
    </vt:vector>
  </TitlesOfParts>
  <Company>United Media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 Shakrani</dc:creator>
  <cp:lastModifiedBy>mu93647</cp:lastModifiedBy>
  <cp:revision>91</cp:revision>
  <dcterms:created xsi:type="dcterms:W3CDTF">2012-10-15T05:32:30Z</dcterms:created>
  <dcterms:modified xsi:type="dcterms:W3CDTF">2015-07-14T03:17:25Z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